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A94B9-54E3-4109-8E52-6EBD0FE3FD7A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</dgm:pt>
    <dgm:pt modelId="{5608203A-FFF3-4DD9-A05A-04F5AD115443}">
      <dgm:prSet phldrT="[Szöveg]" custT="1"/>
      <dgm:spPr/>
      <dgm:t>
        <a:bodyPr/>
        <a:lstStyle/>
        <a:p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Este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tipo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de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vaqueros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empezó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estar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de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moda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recientemente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  <a:endParaRPr lang="hu-HU" sz="20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A9E2D6D-4FEF-46AE-AE54-C3E24028EFFC}" type="parTrans" cxnId="{E5423C4B-9F9D-42FC-94FF-242412503F72}">
      <dgm:prSet/>
      <dgm:spPr/>
      <dgm:t>
        <a:bodyPr/>
        <a:lstStyle/>
        <a:p>
          <a:endParaRPr lang="hu-HU"/>
        </a:p>
      </dgm:t>
    </dgm:pt>
    <dgm:pt modelId="{DCE41C63-471E-4AA2-8434-8F27D182F96D}" type="sibTrans" cxnId="{E5423C4B-9F9D-42FC-94FF-242412503F72}">
      <dgm:prSet/>
      <dgm:spPr/>
      <dgm:t>
        <a:bodyPr/>
        <a:lstStyle/>
        <a:p>
          <a:endParaRPr lang="hu-HU"/>
        </a:p>
      </dgm:t>
    </dgm:pt>
    <dgm:pt modelId="{3AEC8AC0-1FCA-498C-83CE-AC7E12A9FD87}">
      <dgm:prSet custT="1"/>
      <dgm:spPr/>
      <dgm:t>
        <a:bodyPr/>
        <a:lstStyle/>
        <a:p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muy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cómodo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pero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no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pueden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llevar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todos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los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tipos</a:t>
          </a:r>
          <a:r>
            <a:rPr lang="hu-H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de </a:t>
          </a:r>
          <a:r>
            <a:rPr lang="hu-HU" sz="2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chicas</a:t>
          </a:r>
          <a:r>
            <a:rPr lang="hu-HU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  <a:endParaRPr lang="hu-HU" sz="20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42ABBD-015B-433A-B894-0D5B2BF23699}" type="parTrans" cxnId="{D766BA4E-0B78-4BA0-9EA0-F4C4F3D022CF}">
      <dgm:prSet/>
      <dgm:spPr/>
      <dgm:t>
        <a:bodyPr/>
        <a:lstStyle/>
        <a:p>
          <a:endParaRPr lang="hu-HU"/>
        </a:p>
      </dgm:t>
    </dgm:pt>
    <dgm:pt modelId="{BA84469E-7576-4B7E-B873-D18D5DAB3977}" type="sibTrans" cxnId="{D766BA4E-0B78-4BA0-9EA0-F4C4F3D022CF}">
      <dgm:prSet/>
      <dgm:spPr/>
      <dgm:t>
        <a:bodyPr/>
        <a:lstStyle/>
        <a:p>
          <a:endParaRPr lang="hu-HU"/>
        </a:p>
      </dgm:t>
    </dgm:pt>
    <dgm:pt modelId="{0FD0FB4F-A717-470C-AE86-86C768EDA62C}" type="pres">
      <dgm:prSet presAssocID="{86BA94B9-54E3-4109-8E52-6EBD0FE3FD7A}" presName="diagram" presStyleCnt="0">
        <dgm:presLayoutVars>
          <dgm:dir/>
        </dgm:presLayoutVars>
      </dgm:prSet>
      <dgm:spPr/>
    </dgm:pt>
    <dgm:pt modelId="{B4A6A3FB-213C-43D2-A797-4E2196633F5D}" type="pres">
      <dgm:prSet presAssocID="{5608203A-FFF3-4DD9-A05A-04F5AD115443}" presName="composite" presStyleCnt="0"/>
      <dgm:spPr/>
    </dgm:pt>
    <dgm:pt modelId="{8161EAFD-89EF-4805-8613-2C22405B060C}" type="pres">
      <dgm:prSet presAssocID="{5608203A-FFF3-4DD9-A05A-04F5AD115443}" presName="Image" presStyleLbl="bgShp" presStyleIdx="0" presStyleCnt="2" custScaleX="142655" custScaleY="147821" custLinFactNeighborX="8687" custLinFactNeighborY="-495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B78BB1C2-37D7-4DF0-92CF-AC12CFE977E9}" type="pres">
      <dgm:prSet presAssocID="{5608203A-FFF3-4DD9-A05A-04F5AD115443}" presName="Parent" presStyleLbl="node0" presStyleIdx="0" presStyleCnt="2" custScaleX="126271" custScaleY="209097" custLinFactNeighborX="-4071" custLinFactNeighborY="7485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749E400-8304-479B-BA54-C788FB903AEB}" type="pres">
      <dgm:prSet presAssocID="{DCE41C63-471E-4AA2-8434-8F27D182F96D}" presName="sibTrans" presStyleCnt="0"/>
      <dgm:spPr/>
    </dgm:pt>
    <dgm:pt modelId="{50FB83B2-67EB-4AF8-ABC9-CBDFA2495747}" type="pres">
      <dgm:prSet presAssocID="{3AEC8AC0-1FCA-498C-83CE-AC7E12A9FD87}" presName="composite" presStyleCnt="0"/>
      <dgm:spPr/>
    </dgm:pt>
    <dgm:pt modelId="{6805590F-DFD1-4464-A898-4927FAB362F0}" type="pres">
      <dgm:prSet presAssocID="{3AEC8AC0-1FCA-498C-83CE-AC7E12A9FD87}" presName="Image" presStyleLbl="bgShp" presStyleIdx="1" presStyleCnt="2" custScaleX="166750" custScaleY="142791" custLinFactNeighborX="6829" custLinFactNeighborY="5793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24C8105F-CCE3-41D9-B97A-6DD8FF041FDD}" type="pres">
      <dgm:prSet presAssocID="{3AEC8AC0-1FCA-498C-83CE-AC7E12A9FD87}" presName="Parent" presStyleLbl="node0" presStyleIdx="1" presStyleCnt="2" custScaleX="182753" custScaleY="220060" custLinFactY="-200000" custLinFactNeighborX="-942" custLinFactNeighborY="-21141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E5423C4B-9F9D-42FC-94FF-242412503F72}" srcId="{86BA94B9-54E3-4109-8E52-6EBD0FE3FD7A}" destId="{5608203A-FFF3-4DD9-A05A-04F5AD115443}" srcOrd="0" destOrd="0" parTransId="{7A9E2D6D-4FEF-46AE-AE54-C3E24028EFFC}" sibTransId="{DCE41C63-471E-4AA2-8434-8F27D182F96D}"/>
    <dgm:cxn modelId="{5743F20A-034E-4FA1-AADA-97D097445603}" type="presOf" srcId="{5608203A-FFF3-4DD9-A05A-04F5AD115443}" destId="{B78BB1C2-37D7-4DF0-92CF-AC12CFE977E9}" srcOrd="0" destOrd="0" presId="urn:microsoft.com/office/officeart/2008/layout/BendingPictureCaption"/>
    <dgm:cxn modelId="{AFE67BC2-3198-43AE-BC35-AE1DAF2D14BD}" type="presOf" srcId="{3AEC8AC0-1FCA-498C-83CE-AC7E12A9FD87}" destId="{24C8105F-CCE3-41D9-B97A-6DD8FF041FDD}" srcOrd="0" destOrd="0" presId="urn:microsoft.com/office/officeart/2008/layout/BendingPictureCaption"/>
    <dgm:cxn modelId="{DFB4FFC6-091E-4C99-AD3C-777CB8DD34F0}" type="presOf" srcId="{86BA94B9-54E3-4109-8E52-6EBD0FE3FD7A}" destId="{0FD0FB4F-A717-470C-AE86-86C768EDA62C}" srcOrd="0" destOrd="0" presId="urn:microsoft.com/office/officeart/2008/layout/BendingPictureCaption"/>
    <dgm:cxn modelId="{D766BA4E-0B78-4BA0-9EA0-F4C4F3D022CF}" srcId="{86BA94B9-54E3-4109-8E52-6EBD0FE3FD7A}" destId="{3AEC8AC0-1FCA-498C-83CE-AC7E12A9FD87}" srcOrd="1" destOrd="0" parTransId="{CF42ABBD-015B-433A-B894-0D5B2BF23699}" sibTransId="{BA84469E-7576-4B7E-B873-D18D5DAB3977}"/>
    <dgm:cxn modelId="{617728CC-82DF-4150-9CF0-D7AF5D1CE10F}" type="presParOf" srcId="{0FD0FB4F-A717-470C-AE86-86C768EDA62C}" destId="{B4A6A3FB-213C-43D2-A797-4E2196633F5D}" srcOrd="0" destOrd="0" presId="urn:microsoft.com/office/officeart/2008/layout/BendingPictureCaption"/>
    <dgm:cxn modelId="{6B8D774F-3EFC-49C3-8857-40EE4F47BBCA}" type="presParOf" srcId="{B4A6A3FB-213C-43D2-A797-4E2196633F5D}" destId="{8161EAFD-89EF-4805-8613-2C22405B060C}" srcOrd="0" destOrd="0" presId="urn:microsoft.com/office/officeart/2008/layout/BendingPictureCaption"/>
    <dgm:cxn modelId="{F860EE94-CD96-45E4-B28E-ED2E73311E44}" type="presParOf" srcId="{B4A6A3FB-213C-43D2-A797-4E2196633F5D}" destId="{B78BB1C2-37D7-4DF0-92CF-AC12CFE977E9}" srcOrd="1" destOrd="0" presId="urn:microsoft.com/office/officeart/2008/layout/BendingPictureCaption"/>
    <dgm:cxn modelId="{DFEB6438-2755-48CF-8307-19266D8046A0}" type="presParOf" srcId="{0FD0FB4F-A717-470C-AE86-86C768EDA62C}" destId="{C749E400-8304-479B-BA54-C788FB903AEB}" srcOrd="1" destOrd="0" presId="urn:microsoft.com/office/officeart/2008/layout/BendingPictureCaption"/>
    <dgm:cxn modelId="{94E8E24D-5A64-45C3-8ECC-3849D944137E}" type="presParOf" srcId="{0FD0FB4F-A717-470C-AE86-86C768EDA62C}" destId="{50FB83B2-67EB-4AF8-ABC9-CBDFA2495747}" srcOrd="2" destOrd="0" presId="urn:microsoft.com/office/officeart/2008/layout/BendingPictureCaption"/>
    <dgm:cxn modelId="{0C3310C2-D4A9-4054-8C32-F75B6A88C855}" type="presParOf" srcId="{50FB83B2-67EB-4AF8-ABC9-CBDFA2495747}" destId="{6805590F-DFD1-4464-A898-4927FAB362F0}" srcOrd="0" destOrd="0" presId="urn:microsoft.com/office/officeart/2008/layout/BendingPictureCaption"/>
    <dgm:cxn modelId="{0762B64E-E74D-49FE-BE99-A3A5551AE252}" type="presParOf" srcId="{50FB83B2-67EB-4AF8-ABC9-CBDFA2495747}" destId="{24C8105F-CCE3-41D9-B97A-6DD8FF041FDD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1EAFD-89EF-4805-8613-2C22405B060C}">
      <dsp:nvSpPr>
        <dsp:cNvPr id="0" name=""/>
        <dsp:cNvSpPr/>
      </dsp:nvSpPr>
      <dsp:spPr>
        <a:xfrm>
          <a:off x="216021" y="144008"/>
          <a:ext cx="3499217" cy="26795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BB1C2-37D7-4DF0-92CF-AC12CFE977E9}">
      <dsp:nvSpPr>
        <dsp:cNvPr id="0" name=""/>
        <dsp:cNvSpPr/>
      </dsp:nvSpPr>
      <dsp:spPr>
        <a:xfrm>
          <a:off x="658195" y="3063475"/>
          <a:ext cx="2668976" cy="1062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Este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tipo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de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vaqueros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empezó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estar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de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moda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recientemente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  <a:endParaRPr lang="hu-HU" sz="20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58195" y="3063475"/>
        <a:ext cx="2668976" cy="1062118"/>
      </dsp:txXfrm>
    </dsp:sp>
    <dsp:sp modelId="{6805590F-DFD1-4464-A898-4927FAB362F0}">
      <dsp:nvSpPr>
        <dsp:cNvPr id="0" name=""/>
        <dsp:cNvSpPr/>
      </dsp:nvSpPr>
      <dsp:spPr>
        <a:xfrm>
          <a:off x="4008581" y="2101952"/>
          <a:ext cx="4090249" cy="2588374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C8105F-CCE3-41D9-B97A-6DD8FF041FDD}">
      <dsp:nvSpPr>
        <dsp:cNvPr id="0" name=""/>
        <dsp:cNvSpPr/>
      </dsp:nvSpPr>
      <dsp:spPr>
        <a:xfrm>
          <a:off x="4261056" y="528879"/>
          <a:ext cx="3862830" cy="1117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Es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muy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cómodo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pero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no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pueden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llevar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todos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los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tipos</a:t>
          </a:r>
          <a:r>
            <a:rPr lang="hu-H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de </a:t>
          </a:r>
          <a:r>
            <a:rPr lang="hu-HU" sz="2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chicas</a:t>
          </a:r>
          <a:r>
            <a:rPr lang="hu-HU" sz="20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</a:t>
          </a:r>
          <a:endParaRPr lang="hu-HU" sz="20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261056" y="528879"/>
        <a:ext cx="3862830" cy="1117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25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758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726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892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964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040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831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174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178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852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784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D62B9-75E2-49E6-AE87-19B27B91EB08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C3887-F115-4ACD-958B-208120B62A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488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 rot="1216143">
            <a:off x="2857790" y="605756"/>
            <a:ext cx="7772400" cy="1470025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„Un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poco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endParaRPr lang="hu-H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98549" y="4653136"/>
            <a:ext cx="8561040" cy="1752600"/>
          </a:xfrm>
        </p:spPr>
        <p:txBody>
          <a:bodyPr/>
          <a:lstStyle/>
          <a:p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„Los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siempre</a:t>
            </a:r>
            <a:r>
              <a:rPr lang="hu-HU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elección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buena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porque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muy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gran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variedad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.”</a:t>
            </a:r>
            <a:endParaRPr lang="hu-HU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40768"/>
            <a:ext cx="4966667" cy="274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877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clases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gente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prefiere</a:t>
            </a:r>
            <a: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hu-HU" dirty="0" smtClean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hu-H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3344" y="1988840"/>
            <a:ext cx="8568952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estilo</a:t>
            </a: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boyfriend</a:t>
            </a:r>
            <a:endParaRPr lang="hu-HU" sz="4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pantalones</a:t>
            </a: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pitillo</a:t>
            </a:r>
            <a:endParaRPr lang="hu-HU" sz="4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pantalones</a:t>
            </a: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acampanados</a:t>
            </a:r>
            <a:endParaRPr lang="hu-HU" sz="4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ripped</a:t>
            </a:r>
            <a:endParaRPr lang="hu-HU" sz="4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sz="4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4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rectos</a:t>
            </a:r>
            <a:endParaRPr lang="hu-HU" sz="4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hu-HU" sz="4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8957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1. Los </a:t>
            </a:r>
            <a:r>
              <a:rPr lang="hu-HU" dirty="0" err="1" smtClean="0">
                <a:solidFill>
                  <a:schemeClr val="bg1"/>
                </a:solidFill>
              </a:rPr>
              <a:t>vaqueros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estilo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boyfriend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endParaRPr lang="hu-HU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17643918"/>
              </p:ext>
            </p:extLst>
          </p:nvPr>
        </p:nvGraphicFramePr>
        <p:xfrm>
          <a:off x="467544" y="1340768"/>
          <a:ext cx="8146734" cy="47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92602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Los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pantalones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pitillo</a:t>
            </a:r>
            <a:endParaRPr lang="hu-H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108520" y="1628800"/>
            <a:ext cx="8229600" cy="4525963"/>
          </a:xfrm>
        </p:spPr>
        <p:txBody>
          <a:bodyPr/>
          <a:lstStyle/>
          <a:p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utilizamos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desde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mucho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tiempo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las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chicas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les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gustan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pitillos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porque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ideales</a:t>
            </a:r>
            <a:r>
              <a:rPr lang="hu-H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</a:t>
            </a:r>
            <a:r>
              <a:rPr lang="hu-H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hu-H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hu-H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cualquier</a:t>
            </a:r>
            <a:r>
              <a:rPr lang="hu-H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</a:t>
            </a:r>
            <a:r>
              <a:rPr lang="hu-H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hu-HU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situación</a:t>
            </a:r>
            <a:r>
              <a:rPr lang="hu-H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hu-H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269548"/>
            <a:ext cx="3105975" cy="43750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147769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Los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acampanados</a:t>
            </a:r>
            <a:endParaRPr lang="hu-H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258277"/>
            <a:ext cx="8229600" cy="4525963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Estos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antoles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eternos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clásicos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Salieron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80.</a:t>
            </a:r>
          </a:p>
          <a:p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prefieren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las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seňoras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</a:t>
            </a:r>
            <a:r>
              <a:rPr lang="es-E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mayores de treinta años</a:t>
            </a:r>
            <a:r>
              <a:rPr lang="hu-H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hu-H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356992"/>
            <a:ext cx="5883721" cy="333674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899149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Los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ripped</a:t>
            </a:r>
            <a:endParaRPr lang="hu-H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93591" y="1726943"/>
            <a:ext cx="8452610" cy="4886003"/>
          </a:xfrm>
        </p:spPr>
        <p:txBody>
          <a:bodyPr>
            <a:normAutofit/>
          </a:bodyPr>
          <a:lstStyle/>
          <a:p>
            <a:pPr lvl="2"/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últimos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aňos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 ha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convertido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conocido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este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</a:t>
            </a:r>
          </a:p>
          <a:p>
            <a:pPr lvl="2"/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Igual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andrajoso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desgastado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2"/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chicas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gastan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mucho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dinero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comprar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ripped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aunque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casa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pueden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hacerlo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también</a:t>
            </a:r>
            <a:r>
              <a:rPr lang="hu-H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672"/>
            <a:ext cx="1886180" cy="325393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0339">
            <a:off x="6510110" y="4827241"/>
            <a:ext cx="2526018" cy="167348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24897810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80528" y="116632"/>
            <a:ext cx="8229600" cy="1143000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Los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vaqueros</a:t>
            </a:r>
            <a:r>
              <a:rPr lang="hu-H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rectos</a:t>
            </a:r>
            <a:endParaRPr lang="hu-H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124744"/>
            <a:ext cx="3546262" cy="23598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108520" y="1628800"/>
            <a:ext cx="8229600" cy="4525963"/>
          </a:xfrm>
        </p:spPr>
        <p:txBody>
          <a:bodyPr>
            <a:normAutofit/>
          </a:bodyPr>
          <a:lstStyle/>
          <a:p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pitillos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rectos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hu-H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no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hay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gran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diversidad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pero</a:t>
            </a:r>
            <a:endParaRPr lang="hu-H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hu-H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jóvenes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prefieren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rectos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Todas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las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chicas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tienen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vaquero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recto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armario</a:t>
            </a:r>
            <a:r>
              <a:rPr lang="hu-H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porque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es ni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estrecho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pitillos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ni tan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ancho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acampanados</a:t>
            </a: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hu-H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6053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No </a:t>
            </a:r>
            <a:r>
              <a:rPr lang="hu-HU" dirty="0" err="1" smtClean="0">
                <a:solidFill>
                  <a:schemeClr val="bg1"/>
                </a:solidFill>
              </a:rPr>
              <a:t>lleva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vaqueros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si</a:t>
            </a:r>
            <a:r>
              <a:rPr lang="hu-HU" dirty="0" smtClean="0">
                <a:solidFill>
                  <a:schemeClr val="bg1"/>
                </a:solidFill>
              </a:rPr>
              <a:t>…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 </a:t>
            </a:r>
            <a:r>
              <a:rPr lang="hu-HU" dirty="0" err="1" smtClean="0"/>
              <a:t>Aunque</a:t>
            </a:r>
            <a:r>
              <a:rPr lang="hu-HU" dirty="0" smtClean="0"/>
              <a:t> </a:t>
            </a:r>
            <a:r>
              <a:rPr lang="hu-HU" dirty="0" err="1" smtClean="0"/>
              <a:t>los</a:t>
            </a:r>
            <a:r>
              <a:rPr lang="hu-HU" dirty="0" smtClean="0"/>
              <a:t> </a:t>
            </a:r>
            <a:r>
              <a:rPr lang="hu-HU" dirty="0" err="1" smtClean="0"/>
              <a:t>vaqueros</a:t>
            </a:r>
            <a:r>
              <a:rPr lang="hu-HU" dirty="0" smtClean="0"/>
              <a:t> </a:t>
            </a:r>
            <a:r>
              <a:rPr lang="hu-HU" dirty="0" err="1" smtClean="0"/>
              <a:t>son</a:t>
            </a:r>
            <a:r>
              <a:rPr lang="hu-HU" dirty="0" smtClean="0"/>
              <a:t> </a:t>
            </a:r>
            <a:r>
              <a:rPr lang="hu-HU" dirty="0" err="1" smtClean="0"/>
              <a:t>populares</a:t>
            </a:r>
            <a:r>
              <a:rPr lang="hu-HU" dirty="0" smtClean="0"/>
              <a:t>, </a:t>
            </a:r>
            <a:r>
              <a:rPr lang="hu-HU" dirty="0" err="1" smtClean="0"/>
              <a:t>hay</a:t>
            </a:r>
            <a:r>
              <a:rPr lang="hu-HU" dirty="0" smtClean="0"/>
              <a:t> </a:t>
            </a:r>
            <a:r>
              <a:rPr lang="hu-HU" dirty="0" err="1" smtClean="0"/>
              <a:t>ocasiones</a:t>
            </a:r>
            <a:r>
              <a:rPr lang="hu-HU" dirty="0" smtClean="0"/>
              <a:t> </a:t>
            </a:r>
            <a:r>
              <a:rPr lang="hu-HU" dirty="0" err="1" smtClean="0"/>
              <a:t>cuando</a:t>
            </a:r>
            <a:r>
              <a:rPr lang="hu-HU" dirty="0" smtClean="0"/>
              <a:t> no es </a:t>
            </a:r>
            <a:r>
              <a:rPr lang="hu-HU" dirty="0" err="1" smtClean="0"/>
              <a:t>una</a:t>
            </a:r>
            <a:r>
              <a:rPr lang="hu-HU" dirty="0" smtClean="0"/>
              <a:t> </a:t>
            </a:r>
            <a:r>
              <a:rPr lang="hu-HU" dirty="0" err="1" smtClean="0"/>
              <a:t>buena</a:t>
            </a:r>
            <a:r>
              <a:rPr lang="hu-HU" dirty="0" smtClean="0"/>
              <a:t> </a:t>
            </a:r>
            <a:r>
              <a:rPr lang="hu-HU" dirty="0" err="1" smtClean="0"/>
              <a:t>elección</a:t>
            </a:r>
            <a:r>
              <a:rPr lang="hu-HU" dirty="0" smtClean="0"/>
              <a:t> </a:t>
            </a:r>
            <a:r>
              <a:rPr lang="hu-HU" dirty="0" err="1" smtClean="0"/>
              <a:t>ponerse</a:t>
            </a:r>
            <a:r>
              <a:rPr lang="hu-HU" dirty="0" smtClean="0"/>
              <a:t> </a:t>
            </a:r>
            <a:r>
              <a:rPr lang="hu-HU" dirty="0" err="1" smtClean="0"/>
              <a:t>vaqueros</a:t>
            </a:r>
            <a:r>
              <a:rPr lang="hu-HU" dirty="0" smtClean="0"/>
              <a:t>! </a:t>
            </a:r>
          </a:p>
          <a:p>
            <a:pPr marL="0" indent="0">
              <a:buNone/>
            </a:pPr>
            <a:r>
              <a:rPr lang="hu-HU" dirty="0" smtClean="0"/>
              <a:t>Por </a:t>
            </a:r>
            <a:r>
              <a:rPr lang="hu-HU" dirty="0" err="1" smtClean="0"/>
              <a:t>ejemplo</a:t>
            </a:r>
            <a:r>
              <a:rPr lang="hu-H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En </a:t>
            </a:r>
            <a:r>
              <a:rPr lang="hu-HU" dirty="0" err="1" smtClean="0"/>
              <a:t>una</a:t>
            </a:r>
            <a:r>
              <a:rPr lang="hu-HU" dirty="0" smtClean="0"/>
              <a:t> </a:t>
            </a:r>
            <a:r>
              <a:rPr lang="hu-HU" dirty="0" err="1" smtClean="0"/>
              <a:t>boda</a:t>
            </a:r>
            <a:endParaRPr lang="hu-HU" dirty="0" smtClean="0"/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En un </a:t>
            </a:r>
            <a:r>
              <a:rPr lang="hu-HU" dirty="0" err="1" smtClean="0"/>
              <a:t>espectáculo</a:t>
            </a:r>
            <a:r>
              <a:rPr lang="hu-HU" dirty="0" smtClean="0"/>
              <a:t> </a:t>
            </a:r>
            <a:r>
              <a:rPr lang="hu-HU" dirty="0" err="1" smtClean="0"/>
              <a:t>clásico</a:t>
            </a:r>
            <a:endParaRPr lang="hu-HU" dirty="0" smtClean="0"/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En </a:t>
            </a:r>
            <a:r>
              <a:rPr lang="hu-HU" dirty="0" err="1" smtClean="0"/>
              <a:t>una</a:t>
            </a:r>
            <a:r>
              <a:rPr lang="hu-HU" dirty="0" smtClean="0"/>
              <a:t> </a:t>
            </a:r>
            <a:r>
              <a:rPr lang="hu-HU" dirty="0" err="1" smtClean="0"/>
              <a:t>trevista</a:t>
            </a:r>
            <a:r>
              <a:rPr lang="hu-HU" dirty="0" smtClean="0"/>
              <a:t> de </a:t>
            </a:r>
            <a:r>
              <a:rPr lang="hu-HU" dirty="0" err="1" smtClean="0"/>
              <a:t>trabajo</a:t>
            </a:r>
            <a:endParaRPr lang="hu-HU" dirty="0" smtClean="0"/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En </a:t>
            </a:r>
            <a:r>
              <a:rPr lang="hu-HU" dirty="0" err="1" smtClean="0"/>
              <a:t>los</a:t>
            </a:r>
            <a:r>
              <a:rPr lang="hu-HU" dirty="0" smtClean="0"/>
              <a:t> </a:t>
            </a:r>
            <a:r>
              <a:rPr lang="hu-HU" dirty="0" err="1" smtClean="0"/>
              <a:t>casinos</a:t>
            </a:r>
            <a:r>
              <a:rPr lang="hu-HU" dirty="0" smtClean="0"/>
              <a:t> </a:t>
            </a:r>
            <a:r>
              <a:rPr lang="hu-HU" dirty="0" err="1" smtClean="0"/>
              <a:t>juego</a:t>
            </a:r>
            <a:endParaRPr lang="hu-HU" dirty="0" smtClean="0"/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En un </a:t>
            </a:r>
            <a:r>
              <a:rPr lang="hu-HU" dirty="0" err="1" smtClean="0"/>
              <a:t>restaurante</a:t>
            </a:r>
            <a:r>
              <a:rPr lang="hu-HU" dirty="0" smtClean="0"/>
              <a:t> </a:t>
            </a:r>
            <a:r>
              <a:rPr lang="hu-HU" dirty="0" err="1" smtClean="0"/>
              <a:t>elegante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2144">
            <a:off x="5051311" y="2742006"/>
            <a:ext cx="3820034" cy="199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6702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273</Words>
  <Application>Microsoft Office PowerPoint</Application>
  <PresentationFormat>Diavetítés a képernyőre (4:3 oldalarány)</PresentationFormat>
  <Paragraphs>37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„Un poco de moda”</vt:lpstr>
      <vt:lpstr>Las clases de vaqueros que la gente prefiere </vt:lpstr>
      <vt:lpstr>1. Los vaqueros estilo boyfriend</vt:lpstr>
      <vt:lpstr>2. Los pantalones pitillo</vt:lpstr>
      <vt:lpstr>3. Los vaqueros acampanados</vt:lpstr>
      <vt:lpstr>4. Los vaqueros ripped</vt:lpstr>
      <vt:lpstr>5. Los vaqueros rectos</vt:lpstr>
      <vt:lpstr>No lleva vaqueros si…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„Un poco de moda”</dc:title>
  <dc:creator>zsolt</dc:creator>
  <cp:lastModifiedBy>zsolt</cp:lastModifiedBy>
  <cp:revision>15</cp:revision>
  <dcterms:created xsi:type="dcterms:W3CDTF">2016-03-27T13:38:08Z</dcterms:created>
  <dcterms:modified xsi:type="dcterms:W3CDTF">2016-03-31T20:51:50Z</dcterms:modified>
</cp:coreProperties>
</file>