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64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6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58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0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72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3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43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0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3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9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9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CEFC2-E69D-4635-9DE9-1F76C28ED24F}" type="datetimeFigureOut">
              <a:rPr lang="hu-HU" smtClean="0"/>
              <a:t>2016.04.04.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73050-D180-4D46-97A6-1386E2CE4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29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49500" y="2290232"/>
            <a:ext cx="7493000" cy="982663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Un </a:t>
            </a:r>
            <a:r>
              <a:rPr lang="hu-HU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poco</a:t>
            </a:r>
            <a:r>
              <a:rPr lang="hu-HU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de </a:t>
            </a:r>
            <a:r>
              <a:rPr lang="hu-HU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historia</a:t>
            </a:r>
            <a:endParaRPr lang="hu-HU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6N H" panose="020B0800000000000000" pitchFamily="34" charset="-128"/>
              </a:rPr>
              <a:t>Lilla Illés</a:t>
            </a:r>
          </a:p>
          <a:p>
            <a:r>
              <a:rPr lang="hu-H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6N H" panose="020B0800000000000000" pitchFamily="34" charset="-128"/>
              </a:rPr>
              <a:t>Piarista Gimnázium</a:t>
            </a:r>
          </a:p>
          <a:p>
            <a:r>
              <a:rPr lang="hu-H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6N H" panose="020B0800000000000000" pitchFamily="34" charset="-128"/>
              </a:rPr>
              <a:t>Vác</a:t>
            </a:r>
            <a:endParaRPr lang="hu-H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Kozuka Gothic Pr6N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45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08760" y="1074420"/>
            <a:ext cx="83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Gracias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 por la </a:t>
            </a:r>
            <a:r>
              <a:rPr lang="hu-HU" sz="36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atención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! 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  <a:sym typeface="Wingdings" panose="05000000000000000000" pitchFamily="2" charset="2"/>
              </a:rPr>
              <a:t>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 </a:t>
            </a:r>
            <a:endParaRPr lang="hu-HU" sz="36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69" y="1900379"/>
            <a:ext cx="4026232" cy="442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4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6932" y="421906"/>
            <a:ext cx="6434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CONTENIDO</a:t>
            </a:r>
            <a:endParaRPr lang="hu-HU" sz="54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26533" y="1913466"/>
            <a:ext cx="7010400" cy="270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Orígenes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vaqueros</a:t>
            </a:r>
            <a:endParaRPr lang="hu-HU" sz="2400" b="1" dirty="0" smtClean="0">
              <a:solidFill>
                <a:srgbClr val="002060"/>
              </a:solidFill>
              <a:ea typeface="Kozuka Gothic Pr6N H" panose="020B0800000000000000" pitchFamily="34" charset="-128"/>
            </a:endParaRP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creadores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vaqueros</a:t>
            </a:r>
            <a:endParaRPr lang="hu-HU" sz="2400" b="1" dirty="0" smtClean="0">
              <a:solidFill>
                <a:srgbClr val="002060"/>
              </a:solidFill>
              <a:ea typeface="Kozuka Gothic Pr6N H" panose="020B0800000000000000" pitchFamily="34" charset="-128"/>
            </a:endParaRP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vaqueros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hoy</a:t>
            </a:r>
            <a:endParaRPr lang="hu-HU" sz="2400" b="1" dirty="0">
              <a:solidFill>
                <a:srgbClr val="002060"/>
              </a:solidFill>
              <a:ea typeface="Kozuka Gothic Pr6N H" panose="020B0800000000000000" pitchFamily="34" charset="-128"/>
            </a:endParaRPr>
          </a:p>
        </p:txBody>
      </p:sp>
      <p:pic>
        <p:nvPicPr>
          <p:cNvPr id="5" name="Picture 2" descr="http://thumbs.dreamstime.com/x/jeans-rolls-stack-17002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50" y="917756"/>
            <a:ext cx="3810000" cy="2447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65" y="4071978"/>
            <a:ext cx="4510926" cy="249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86466" y="511869"/>
            <a:ext cx="889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Orígenes</a:t>
            </a:r>
            <a:r>
              <a:rPr lang="hu-HU" sz="44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de </a:t>
            </a:r>
            <a:r>
              <a:rPr lang="hu-HU" sz="44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jeans</a:t>
            </a:r>
            <a:endParaRPr lang="hu-HU" sz="44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09600" y="1489533"/>
            <a:ext cx="6282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Ante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todo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,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unas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palabras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sobre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orígenes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vaqueros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hu-HU" sz="2400" b="1" dirty="0">
              <a:solidFill>
                <a:srgbClr val="002060"/>
              </a:solidFill>
              <a:ea typeface="Kozuka Gothic Pr6N H" panose="020B0800000000000000" pitchFamily="34" charset="-128"/>
            </a:endParaRPr>
          </a:p>
          <a:p>
            <a:pPr algn="just"/>
            <a:endParaRPr lang="hu-HU" sz="2800" dirty="0" smtClean="0">
              <a:solidFill>
                <a:srgbClr val="002060"/>
              </a:solidFill>
              <a:ea typeface="Kozuka Gothic Pr6N H" panose="020B0800000000000000" pitchFamily="34" charset="-12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090334" y="2985738"/>
            <a:ext cx="870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Este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tipo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vaqueros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es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muy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famoso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y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popular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hoy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en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día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–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pero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sólo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unas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personas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saben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>
                <a:solidFill>
                  <a:srgbClr val="002060"/>
                </a:solidFill>
                <a:ea typeface="Kozuka Gothic Pr6N H" panose="020B0800000000000000" pitchFamily="34" charset="-128"/>
              </a:rPr>
              <a:t>que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este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tipo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tiene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>
                <a:solidFill>
                  <a:srgbClr val="002060"/>
                </a:solidFill>
                <a:ea typeface="Kozuka Gothic Pr6N H" panose="020B0800000000000000" pitchFamily="34" charset="-128"/>
              </a:rPr>
              <a:t>más de 140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años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edad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! </a:t>
            </a:r>
            <a:endParaRPr lang="hu-HU" sz="2400" b="1" dirty="0">
              <a:solidFill>
                <a:srgbClr val="002060"/>
              </a:solidFill>
              <a:ea typeface="Kozuka Gothic Pr6N H" panose="020B0800000000000000" pitchFamily="34" charset="-12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464733" y="5064717"/>
            <a:ext cx="9533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Además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, el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material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„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denim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” es del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siglo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17.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Su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nombre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fue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 „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serge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Nimes</a:t>
            </a:r>
            <a:r>
              <a:rPr lang="hu-HU" sz="2400" b="1" dirty="0" smtClean="0">
                <a:solidFill>
                  <a:srgbClr val="002060"/>
                </a:solidFill>
                <a:ea typeface="Kozuka Gothic Pr6N H" panose="020B0800000000000000" pitchFamily="34" charset="-128"/>
              </a:rPr>
              <a:t>”.  </a:t>
            </a:r>
            <a:endParaRPr lang="hu-HU" sz="2400" b="1" dirty="0">
              <a:solidFill>
                <a:srgbClr val="002060"/>
              </a:solidFill>
              <a:ea typeface="Kozuka Gothic Pr6N H" panose="020B0800000000000000" pitchFamily="34" charset="-128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2785220"/>
            <a:ext cx="2209800" cy="19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745067"/>
            <a:ext cx="5966652" cy="484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714163" y="5858933"/>
            <a:ext cx="1032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solidFill>
                  <a:srgbClr val="002060"/>
                </a:solidFill>
              </a:rPr>
              <a:t>Unas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fotos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antiguas</a:t>
            </a:r>
            <a:r>
              <a:rPr lang="hu-HU" sz="2800" b="1" dirty="0" smtClean="0">
                <a:solidFill>
                  <a:srgbClr val="002060"/>
                </a:solidFill>
              </a:rPr>
              <a:t> de </a:t>
            </a:r>
            <a:r>
              <a:rPr lang="hu-HU" sz="2800" b="1" dirty="0" err="1" smtClean="0">
                <a:solidFill>
                  <a:srgbClr val="002060"/>
                </a:solidFill>
              </a:rPr>
              <a:t>unas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mujeres</a:t>
            </a:r>
            <a:r>
              <a:rPr lang="hu-HU" sz="2800" b="1" dirty="0" smtClean="0">
                <a:solidFill>
                  <a:srgbClr val="002060"/>
                </a:solidFill>
              </a:rPr>
              <a:t> en </a:t>
            </a:r>
            <a:r>
              <a:rPr lang="hu-HU" sz="28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vaqueros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52" y="474133"/>
            <a:ext cx="4180699" cy="5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3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84400" y="711200"/>
            <a:ext cx="800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Los </a:t>
            </a:r>
            <a:r>
              <a:rPr lang="hu-HU" sz="3600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creadores</a:t>
            </a:r>
            <a:r>
              <a:rPr lang="hu-HU" sz="3600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de </a:t>
            </a:r>
            <a:r>
              <a:rPr lang="hu-HU" sz="3600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los</a:t>
            </a:r>
            <a:r>
              <a:rPr lang="hu-HU" sz="3600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</a:t>
            </a:r>
            <a:r>
              <a:rPr lang="hu-HU" sz="3600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pantalones</a:t>
            </a:r>
            <a:r>
              <a:rPr lang="hu-HU" sz="3600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</a:t>
            </a:r>
            <a:r>
              <a:rPr lang="hu-HU" sz="3600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vaqueros</a:t>
            </a:r>
            <a:r>
              <a:rPr lang="hu-HU" sz="3600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 </a:t>
            </a:r>
            <a:endParaRPr lang="hu-HU" sz="3600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pic>
        <p:nvPicPr>
          <p:cNvPr id="2050" name="Picture 2" descr="Levi Strau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70" y="1898752"/>
            <a:ext cx="3485092" cy="4307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enimhunters.com/wp-content/uploads/2011/04/davi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07" y="1898753"/>
            <a:ext cx="3253729" cy="4307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10933" y="660400"/>
            <a:ext cx="61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Levi Strauss</a:t>
            </a:r>
            <a:endParaRPr lang="hu-HU" sz="36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21895" y="1612231"/>
            <a:ext cx="7832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smtClean="0">
                <a:solidFill>
                  <a:srgbClr val="002060"/>
                </a:solidFill>
              </a:rPr>
              <a:t>Levi Strauss (</a:t>
            </a:r>
            <a:r>
              <a:rPr lang="hu-HU" sz="2400" b="1" dirty="0" err="1" smtClean="0">
                <a:solidFill>
                  <a:srgbClr val="002060"/>
                </a:solidFill>
              </a:rPr>
              <a:t>nombre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original</a:t>
            </a:r>
            <a:r>
              <a:rPr lang="hu-HU" sz="2400" b="1" dirty="0" smtClean="0">
                <a:solidFill>
                  <a:srgbClr val="002060"/>
                </a:solidFill>
              </a:rPr>
              <a:t>: </a:t>
            </a:r>
            <a:r>
              <a:rPr lang="hu-HU" sz="2400" b="1" dirty="0" err="1" smtClean="0">
                <a:solidFill>
                  <a:srgbClr val="002060"/>
                </a:solidFill>
              </a:rPr>
              <a:t>Loeb</a:t>
            </a:r>
            <a:r>
              <a:rPr lang="hu-HU" sz="2400" b="1" dirty="0" smtClean="0">
                <a:solidFill>
                  <a:srgbClr val="002060"/>
                </a:solidFill>
              </a:rPr>
              <a:t>) </a:t>
            </a:r>
            <a:r>
              <a:rPr lang="hu-HU" sz="2400" b="1" dirty="0" err="1" smtClean="0">
                <a:solidFill>
                  <a:srgbClr val="002060"/>
                </a:solidFill>
              </a:rPr>
              <a:t>nació</a:t>
            </a:r>
            <a:r>
              <a:rPr lang="hu-HU" sz="2400" b="1" dirty="0" smtClean="0">
                <a:solidFill>
                  <a:srgbClr val="002060"/>
                </a:solidFill>
              </a:rPr>
              <a:t> el 26 de </a:t>
            </a:r>
            <a:r>
              <a:rPr lang="hu-HU" sz="2400" b="1" dirty="0" err="1" smtClean="0">
                <a:solidFill>
                  <a:srgbClr val="002060"/>
                </a:solidFill>
              </a:rPr>
              <a:t>febrero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de</a:t>
            </a:r>
            <a:r>
              <a:rPr lang="hu-HU" sz="2400" b="1" dirty="0" smtClean="0">
                <a:solidFill>
                  <a:srgbClr val="002060"/>
                </a:solidFill>
              </a:rPr>
              <a:t> 1829 en </a:t>
            </a:r>
            <a:r>
              <a:rPr lang="hu-HU" sz="2400" b="1" dirty="0" err="1" smtClean="0">
                <a:solidFill>
                  <a:srgbClr val="002060"/>
                </a:solidFill>
              </a:rPr>
              <a:t>Butteinheim</a:t>
            </a:r>
            <a:r>
              <a:rPr lang="hu-HU" sz="2400" b="1" dirty="0" smtClean="0">
                <a:solidFill>
                  <a:srgbClr val="002060"/>
                </a:solidFill>
              </a:rPr>
              <a:t>, </a:t>
            </a:r>
            <a:r>
              <a:rPr lang="hu-HU" sz="2400" b="1" dirty="0" err="1" smtClean="0">
                <a:solidFill>
                  <a:srgbClr val="002060"/>
                </a:solidFill>
              </a:rPr>
              <a:t>Baviera</a:t>
            </a:r>
            <a:r>
              <a:rPr lang="hu-HU" sz="2400" b="1" dirty="0" smtClean="0">
                <a:solidFill>
                  <a:srgbClr val="002060"/>
                </a:solidFill>
              </a:rPr>
              <a:t>, </a:t>
            </a:r>
            <a:r>
              <a:rPr lang="hu-HU" sz="2400" b="1" dirty="0" err="1" smtClean="0">
                <a:solidFill>
                  <a:srgbClr val="002060"/>
                </a:solidFill>
              </a:rPr>
              <a:t>Alemania</a:t>
            </a:r>
            <a:r>
              <a:rPr lang="hu-HU" sz="2400" b="1" dirty="0" smtClean="0">
                <a:solidFill>
                  <a:srgbClr val="002060"/>
                </a:solidFill>
              </a:rPr>
              <a:t>. En 1847 e</a:t>
            </a:r>
            <a:r>
              <a:rPr lang="es-ES" sz="2400" b="1" dirty="0" smtClean="0">
                <a:solidFill>
                  <a:srgbClr val="002060"/>
                </a:solidFill>
              </a:rPr>
              <a:t>migra </a:t>
            </a:r>
            <a:r>
              <a:rPr lang="es-ES" sz="2400" b="1" dirty="0">
                <a:solidFill>
                  <a:srgbClr val="002060"/>
                </a:solidFill>
              </a:rPr>
              <a:t>a Nueva </a:t>
            </a:r>
            <a:r>
              <a:rPr lang="es-ES" sz="2400" b="1" dirty="0" smtClean="0">
                <a:solidFill>
                  <a:srgbClr val="002060"/>
                </a:solidFill>
              </a:rPr>
              <a:t>York </a:t>
            </a:r>
            <a:r>
              <a:rPr lang="es-ES" sz="2400" b="1" dirty="0">
                <a:solidFill>
                  <a:srgbClr val="002060"/>
                </a:solidFill>
              </a:rPr>
              <a:t>con dos hermanas y su madre, donde son recibidos por familiares </a:t>
            </a:r>
            <a:r>
              <a:rPr lang="es-ES" sz="2400" b="1" dirty="0" smtClean="0">
                <a:solidFill>
                  <a:srgbClr val="002060"/>
                </a:solidFill>
              </a:rPr>
              <a:t>maternos</a:t>
            </a:r>
            <a:r>
              <a:rPr lang="hu-HU" sz="2400" b="1" dirty="0" smtClean="0">
                <a:solidFill>
                  <a:srgbClr val="002060"/>
                </a:solidFill>
              </a:rPr>
              <a:t>.  </a:t>
            </a:r>
            <a:endParaRPr lang="hu-HU" sz="24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hu-HU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hu-HU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smtClean="0">
                <a:solidFill>
                  <a:srgbClr val="002060"/>
                </a:solidFill>
              </a:rPr>
              <a:t>En 1973 la </a:t>
            </a:r>
            <a:r>
              <a:rPr lang="hu-HU" sz="2400" b="1" dirty="0" err="1" smtClean="0">
                <a:solidFill>
                  <a:srgbClr val="002060"/>
                </a:solidFill>
              </a:rPr>
              <a:t>Oficina</a:t>
            </a:r>
            <a:r>
              <a:rPr lang="hu-HU" sz="2400" b="1" dirty="0" smtClean="0">
                <a:solidFill>
                  <a:srgbClr val="002060"/>
                </a:solidFill>
              </a:rPr>
              <a:t> de patentes </a:t>
            </a:r>
            <a:r>
              <a:rPr lang="hu-HU" sz="2400" b="1" dirty="0" err="1" smtClean="0">
                <a:solidFill>
                  <a:srgbClr val="002060"/>
                </a:solidFill>
              </a:rPr>
              <a:t>confirmó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su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</a:rPr>
              <a:t>trabajo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para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pioneris</a:t>
            </a:r>
            <a:r>
              <a:rPr lang="hu-HU" sz="2400" b="1" dirty="0" smtClean="0">
                <a:solidFill>
                  <a:srgbClr val="002060"/>
                </a:solidFill>
              </a:rPr>
              <a:t> del </a:t>
            </a:r>
            <a:r>
              <a:rPr lang="hu-HU" sz="2400" b="1" dirty="0" err="1" smtClean="0">
                <a:solidFill>
                  <a:srgbClr val="002060"/>
                </a:solidFill>
              </a:rPr>
              <a:t>oeste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elaborados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  <a:r>
              <a:rPr lang="hu-HU" sz="2400" b="1" dirty="0" err="1" smtClean="0">
                <a:solidFill>
                  <a:srgbClr val="002060"/>
                </a:solidFill>
              </a:rPr>
              <a:t>Así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nacieron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</a:rPr>
              <a:t> Levi’s 501, </a:t>
            </a:r>
            <a:r>
              <a:rPr lang="hu-HU" sz="2400" b="1" dirty="0" err="1" smtClean="0">
                <a:solidFill>
                  <a:srgbClr val="002060"/>
                </a:solidFill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vaqueros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</a:rPr>
              <a:t>más </a:t>
            </a:r>
            <a:r>
              <a:rPr lang="hu-HU" sz="2400" b="1" dirty="0" err="1" smtClean="0">
                <a:solidFill>
                  <a:srgbClr val="002060"/>
                </a:solidFill>
              </a:rPr>
              <a:t>icónicos</a:t>
            </a:r>
            <a:r>
              <a:rPr lang="hu-HU" sz="2400" b="1" dirty="0" smtClean="0">
                <a:solidFill>
                  <a:srgbClr val="002060"/>
                </a:solidFill>
              </a:rPr>
              <a:t> y más </a:t>
            </a:r>
            <a:r>
              <a:rPr lang="hu-HU" sz="2400" b="1" dirty="0" err="1" smtClean="0">
                <a:solidFill>
                  <a:srgbClr val="002060"/>
                </a:solidFill>
              </a:rPr>
              <a:t>vendidos</a:t>
            </a:r>
            <a:r>
              <a:rPr lang="hu-HU" sz="2400" b="1" dirty="0" smtClean="0">
                <a:solidFill>
                  <a:srgbClr val="002060"/>
                </a:solidFill>
              </a:rPr>
              <a:t> del </a:t>
            </a:r>
            <a:r>
              <a:rPr lang="hu-HU" sz="2400" b="1" dirty="0" err="1" smtClean="0">
                <a:solidFill>
                  <a:srgbClr val="002060"/>
                </a:solidFill>
              </a:rPr>
              <a:t>planeta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endParaRPr lang="hu-HU" sz="2400" b="1" dirty="0">
              <a:solidFill>
                <a:srgbClr val="002060"/>
              </a:solidFill>
            </a:endParaRPr>
          </a:p>
          <a:p>
            <a:pPr algn="just"/>
            <a:r>
              <a:rPr lang="hu-HU" sz="2400" b="1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33" y="1612231"/>
            <a:ext cx="2716032" cy="351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43201" y="565485"/>
            <a:ext cx="597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Jacob Davis</a:t>
            </a:r>
            <a:endParaRPr lang="hu-HU" sz="36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57200" y="1455822"/>
            <a:ext cx="66293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endParaRPr lang="hu-HU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smtClean="0">
                <a:solidFill>
                  <a:srgbClr val="002060"/>
                </a:solidFill>
              </a:rPr>
              <a:t>Jacob Davis (</a:t>
            </a:r>
            <a:r>
              <a:rPr lang="hu-HU" sz="2400" b="1" dirty="0" err="1" smtClean="0">
                <a:solidFill>
                  <a:srgbClr val="002060"/>
                </a:solidFill>
              </a:rPr>
              <a:t>nombre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original</a:t>
            </a:r>
            <a:r>
              <a:rPr lang="hu-HU" sz="2400" b="1" dirty="0">
                <a:solidFill>
                  <a:srgbClr val="002060"/>
                </a:solidFill>
              </a:rPr>
              <a:t>: Jacob </a:t>
            </a:r>
            <a:r>
              <a:rPr lang="hu-HU" sz="2400" b="1" dirty="0" err="1" smtClean="0">
                <a:solidFill>
                  <a:srgbClr val="002060"/>
                </a:solidFill>
              </a:rPr>
              <a:t>Youphes</a:t>
            </a:r>
            <a:r>
              <a:rPr lang="hu-HU" sz="2400" b="1" dirty="0" smtClean="0">
                <a:solidFill>
                  <a:srgbClr val="002060"/>
                </a:solidFill>
              </a:rPr>
              <a:t>) </a:t>
            </a:r>
            <a:r>
              <a:rPr lang="hu-HU" sz="2400" b="1" dirty="0" err="1" smtClean="0">
                <a:solidFill>
                  <a:srgbClr val="002060"/>
                </a:solidFill>
              </a:rPr>
              <a:t>nació</a:t>
            </a:r>
            <a:r>
              <a:rPr lang="hu-HU" sz="2400" b="1" dirty="0" smtClean="0">
                <a:solidFill>
                  <a:srgbClr val="002060"/>
                </a:solidFill>
              </a:rPr>
              <a:t> en Riga, </a:t>
            </a:r>
            <a:r>
              <a:rPr lang="hu-HU" sz="2400" b="1" dirty="0" err="1" smtClean="0">
                <a:solidFill>
                  <a:srgbClr val="002060"/>
                </a:solidFill>
              </a:rPr>
              <a:t>Rusia</a:t>
            </a:r>
            <a:r>
              <a:rPr lang="hu-HU" sz="2400" b="1" dirty="0" smtClean="0">
                <a:solidFill>
                  <a:srgbClr val="002060"/>
                </a:solidFill>
              </a:rPr>
              <a:t>, en 1831. </a:t>
            </a:r>
            <a:r>
              <a:rPr lang="hu-HU" sz="2400" b="1" dirty="0" err="1" smtClean="0">
                <a:solidFill>
                  <a:srgbClr val="002060"/>
                </a:solidFill>
              </a:rPr>
              <a:t>Emigró</a:t>
            </a:r>
            <a:r>
              <a:rPr lang="hu-HU" sz="2400" b="1" dirty="0" smtClean="0">
                <a:solidFill>
                  <a:srgbClr val="002060"/>
                </a:solidFill>
              </a:rPr>
              <a:t> a </a:t>
            </a:r>
            <a:r>
              <a:rPr lang="hu-HU" sz="2400" b="1" dirty="0" err="1" smtClean="0">
                <a:solidFill>
                  <a:srgbClr val="002060"/>
                </a:solidFill>
              </a:rPr>
              <a:t>Estados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Unidos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cuando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tenía</a:t>
            </a:r>
            <a:r>
              <a:rPr lang="hu-HU" sz="2400" b="1" dirty="0" smtClean="0">
                <a:solidFill>
                  <a:srgbClr val="002060"/>
                </a:solidFill>
              </a:rPr>
              <a:t> 23 </a:t>
            </a:r>
            <a:r>
              <a:rPr lang="hu-HU" sz="2400" b="1" dirty="0" err="1" smtClean="0">
                <a:solidFill>
                  <a:srgbClr val="002060"/>
                </a:solidFill>
              </a:rPr>
              <a:t>anos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hu-HU" sz="2400" b="1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hu-HU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sz="2400" b="1" dirty="0" err="1" smtClean="0">
                <a:solidFill>
                  <a:srgbClr val="002060"/>
                </a:solidFill>
              </a:rPr>
              <a:t>Fue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sastre</a:t>
            </a:r>
            <a:r>
              <a:rPr lang="hu-HU" sz="2400" b="1" dirty="0" smtClean="0">
                <a:solidFill>
                  <a:srgbClr val="002060"/>
                </a:solidFill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</a:rPr>
              <a:t>profesión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  <a:r>
              <a:rPr lang="hu-HU" sz="2400" b="1" dirty="0" err="1" smtClean="0">
                <a:solidFill>
                  <a:srgbClr val="002060"/>
                </a:solidFill>
              </a:rPr>
              <a:t>Creaba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unos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fuertes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para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empleados</a:t>
            </a:r>
            <a:r>
              <a:rPr lang="hu-HU" sz="2400" b="1" dirty="0" smtClean="0">
                <a:solidFill>
                  <a:srgbClr val="002060"/>
                </a:solidFill>
              </a:rPr>
              <a:t> en la </a:t>
            </a:r>
            <a:r>
              <a:rPr lang="hu-HU" sz="2400" b="1" dirty="0" err="1" smtClean="0">
                <a:solidFill>
                  <a:srgbClr val="002060"/>
                </a:solidFill>
              </a:rPr>
              <a:t>mina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  <a:r>
              <a:rPr lang="hu-HU" sz="2400" b="1" dirty="0" err="1" smtClean="0">
                <a:solidFill>
                  <a:srgbClr val="002060"/>
                </a:solidFill>
              </a:rPr>
              <a:t>Estos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fueron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</a:rPr>
              <a:t>el </a:t>
            </a:r>
            <a:r>
              <a:rPr lang="hu-HU" sz="2400" b="1" dirty="0" err="1" smtClean="0">
                <a:solidFill>
                  <a:srgbClr val="002060"/>
                </a:solidFill>
              </a:rPr>
              <a:t>antecesor</a:t>
            </a:r>
            <a:r>
              <a:rPr lang="hu-HU" sz="2400" b="1" dirty="0" smtClean="0">
                <a:solidFill>
                  <a:srgbClr val="002060"/>
                </a:solidFill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vaqueros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017" y="1459367"/>
            <a:ext cx="3636341" cy="472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5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75964" y="655092"/>
            <a:ext cx="623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Levi Strauss &amp; Co.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6014" y="1804373"/>
            <a:ext cx="6528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b="1" dirty="0">
                <a:solidFill>
                  <a:srgbClr val="002060"/>
                </a:solidFill>
              </a:rPr>
              <a:t>Levi Strauss &amp; Co. (Levi's) es una empresa estadounidense productora de prendas de vestir, mundialmente conocida por la marca Levi's® de pantalones vaqueros. </a:t>
            </a:r>
            <a:endParaRPr lang="hu-HU" sz="2400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681" y="1499012"/>
            <a:ext cx="44577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05" y="3876983"/>
            <a:ext cx="5026072" cy="245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7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060813" y="655093"/>
            <a:ext cx="818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Los </a:t>
            </a:r>
            <a:r>
              <a:rPr lang="hu-HU" sz="36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pantalones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 </a:t>
            </a:r>
            <a:r>
              <a:rPr lang="hu-HU" sz="36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vaqueros</a:t>
            </a:r>
            <a:r>
              <a:rPr lang="hu-HU" sz="3600" b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 de </a:t>
            </a:r>
            <a:r>
              <a:rPr lang="hu-HU" sz="3600" b="1" dirty="0" err="1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H"/>
              </a:rPr>
              <a:t>hoy</a:t>
            </a:r>
            <a:endParaRPr lang="hu-HU" sz="3600" b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H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46661" y="1630615"/>
            <a:ext cx="8284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sz="2400" b="1" dirty="0" err="1" smtClean="0">
                <a:solidFill>
                  <a:srgbClr val="002060"/>
                </a:solidFill>
              </a:rPr>
              <a:t>Hoy</a:t>
            </a:r>
            <a:r>
              <a:rPr lang="hu-HU" sz="2400" b="1" dirty="0" smtClean="0">
                <a:solidFill>
                  <a:srgbClr val="002060"/>
                </a:solidFill>
              </a:rPr>
              <a:t> en </a:t>
            </a:r>
            <a:r>
              <a:rPr lang="hu-HU" sz="2400" b="1" dirty="0" err="1" smtClean="0">
                <a:solidFill>
                  <a:srgbClr val="002060"/>
                </a:solidFill>
              </a:rPr>
              <a:t>día</a:t>
            </a:r>
            <a:r>
              <a:rPr lang="hu-HU" sz="2400" b="1" dirty="0" smtClean="0">
                <a:solidFill>
                  <a:srgbClr val="002060"/>
                </a:solidFill>
              </a:rPr>
              <a:t>, </a:t>
            </a:r>
            <a:r>
              <a:rPr lang="hu-HU" sz="2400" b="1" dirty="0" err="1" smtClean="0">
                <a:solidFill>
                  <a:srgbClr val="002060"/>
                </a:solidFill>
              </a:rPr>
              <a:t>los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pantalones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vaqueros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sigue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seiendo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muy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populares</a:t>
            </a:r>
            <a:r>
              <a:rPr lang="hu-HU" sz="2400" b="1" dirty="0" smtClean="0">
                <a:solidFill>
                  <a:srgbClr val="002060"/>
                </a:solidFill>
              </a:rPr>
              <a:t> y </a:t>
            </a:r>
            <a:r>
              <a:rPr lang="hu-HU" sz="2400" b="1" dirty="0" err="1" smtClean="0">
                <a:solidFill>
                  <a:srgbClr val="002060"/>
                </a:solidFill>
              </a:rPr>
              <a:t>icónicos</a:t>
            </a:r>
            <a:r>
              <a:rPr lang="hu-HU" sz="2400" b="1" dirty="0">
                <a:solidFill>
                  <a:srgbClr val="002060"/>
                </a:solidFill>
              </a:rPr>
              <a:t>.</a:t>
            </a:r>
            <a:r>
              <a:rPr lang="hu-HU" sz="2400" b="1" dirty="0" smtClean="0">
                <a:solidFill>
                  <a:srgbClr val="002060"/>
                </a:solidFill>
              </a:rPr>
              <a:t> Es un </a:t>
            </a:r>
            <a:r>
              <a:rPr lang="hu-HU" sz="2400" b="1" dirty="0" err="1" smtClean="0">
                <a:solidFill>
                  <a:srgbClr val="002060"/>
                </a:solidFill>
              </a:rPr>
              <a:t>vestido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cómodo</a:t>
            </a:r>
            <a:r>
              <a:rPr lang="hu-HU" sz="2400" b="1" dirty="0" smtClean="0">
                <a:solidFill>
                  <a:srgbClr val="002060"/>
                </a:solidFill>
              </a:rPr>
              <a:t> y </a:t>
            </a:r>
            <a:r>
              <a:rPr lang="hu-HU" sz="2400" b="1" dirty="0" err="1" smtClean="0">
                <a:solidFill>
                  <a:srgbClr val="002060"/>
                </a:solidFill>
              </a:rPr>
              <a:t>apropiado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para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entre</a:t>
            </a:r>
            <a:r>
              <a:rPr lang="hu-HU" sz="2400" b="1" dirty="0" smtClean="0">
                <a:solidFill>
                  <a:srgbClr val="002060"/>
                </a:solidFill>
              </a:rPr>
              <a:t> de </a:t>
            </a:r>
            <a:r>
              <a:rPr lang="hu-HU" sz="2400" b="1" dirty="0" err="1" smtClean="0">
                <a:solidFill>
                  <a:srgbClr val="002060"/>
                </a:solidFill>
              </a:rPr>
              <a:t>semana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  <a:r>
              <a:rPr lang="hu-HU" sz="2400" b="1" dirty="0" err="1" smtClean="0">
                <a:solidFill>
                  <a:srgbClr val="002060"/>
                </a:solidFill>
              </a:rPr>
              <a:t>Además</a:t>
            </a:r>
            <a:r>
              <a:rPr lang="hu-HU" sz="2400" b="1" dirty="0" smtClean="0">
                <a:solidFill>
                  <a:srgbClr val="002060"/>
                </a:solidFill>
              </a:rPr>
              <a:t>, </a:t>
            </a:r>
            <a:r>
              <a:rPr lang="hu-HU" sz="2400" b="1" dirty="0" err="1" smtClean="0">
                <a:solidFill>
                  <a:srgbClr val="002060"/>
                </a:solidFill>
              </a:rPr>
              <a:t>hay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muchas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alternativas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para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usarlos</a:t>
            </a:r>
            <a:r>
              <a:rPr lang="hu-HU" sz="2400" b="1" dirty="0" smtClean="0">
                <a:solidFill>
                  <a:srgbClr val="002060"/>
                </a:solidFill>
              </a:rPr>
              <a:t>. </a:t>
            </a:r>
            <a:r>
              <a:rPr lang="hu-HU" sz="24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 </a:t>
            </a:r>
            <a:endParaRPr lang="hu-HU" sz="2400" b="1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8" y="3332303"/>
            <a:ext cx="4726049" cy="338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30" y="2945144"/>
            <a:ext cx="4126538" cy="309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91" y="3800386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2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320</Words>
  <Application>Microsoft Office PowerPoint</Application>
  <PresentationFormat>Egyéni</PresentationFormat>
  <Paragraphs>32</Paragraphs>
  <Slides>10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Office-téma</vt:lpstr>
      <vt:lpstr>Un poco de historia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poco de historia</dc:title>
  <dc:creator>illesa almos</dc:creator>
  <cp:lastModifiedBy>tit-iroda1</cp:lastModifiedBy>
  <cp:revision>31</cp:revision>
  <dcterms:created xsi:type="dcterms:W3CDTF">2016-03-30T16:51:43Z</dcterms:created>
  <dcterms:modified xsi:type="dcterms:W3CDTF">2016-04-04T07:35:37Z</dcterms:modified>
</cp:coreProperties>
</file>