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2"/>
  </p:notesMasterIdLst>
  <p:sldIdLst>
    <p:sldId id="256" r:id="rId2"/>
    <p:sldId id="258" r:id="rId3"/>
    <p:sldId id="257" r:id="rId4"/>
    <p:sldId id="260" r:id="rId5"/>
    <p:sldId id="261" r:id="rId6"/>
    <p:sldId id="262" r:id="rId7"/>
    <p:sldId id="267" r:id="rId8"/>
    <p:sldId id="266" r:id="rId9"/>
    <p:sldId id="263"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Tahoma" panose="020B0604030504040204" pitchFamily="34" charset="0"/>
      <p:regular r:id="rId19"/>
      <p:bold r:id="rId20"/>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36"/>
    <a:srgbClr val="44454E"/>
    <a:srgbClr val="E1B793"/>
    <a:srgbClr val="A0333F"/>
    <a:srgbClr val="DDB899"/>
    <a:srgbClr val="37363C"/>
    <a:srgbClr val="E3B895"/>
    <a:srgbClr val="A7464D"/>
    <a:srgbClr val="656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119" d="100"/>
          <a:sy n="119" d="100"/>
        </p:scale>
        <p:origin x="-9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image" Target="../media/image2.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image" Target="../media/image2.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FB181-513C-4E5B-9262-80A6AFBC6FB6}" type="doc">
      <dgm:prSet loTypeId="urn:microsoft.com/office/officeart/2008/layout/BendingPictureBlocks" loCatId="picture" qsTypeId="urn:microsoft.com/office/officeart/2005/8/quickstyle/3d5" qsCatId="3D" csTypeId="urn:microsoft.com/office/officeart/2005/8/colors/accent1_2" csCatId="accent1" phldr="1"/>
      <dgm:spPr/>
      <dgm:t>
        <a:bodyPr/>
        <a:lstStyle/>
        <a:p>
          <a:endParaRPr lang="hu-HU"/>
        </a:p>
      </dgm:t>
    </dgm:pt>
    <dgm:pt modelId="{94D3BADD-3EC8-4ECB-8B4C-F4698145F0A2}">
      <dgm:prSet custT="1"/>
      <dgm:spPr>
        <a:solidFill>
          <a:srgbClr val="E1B793"/>
        </a:solidFill>
        <a:sp3d extrusionH="381000" contourW="38100" prstMaterial="matte">
          <a:contourClr>
            <a:srgbClr val="A0333F"/>
          </a:contourClr>
        </a:sp3d>
      </dgm:spPr>
      <dgm:t>
        <a:bodyPr/>
        <a:lstStyle/>
        <a:p>
          <a:r>
            <a:rPr lang="hu-HU" sz="2400" dirty="0" smtClean="0">
              <a:solidFill>
                <a:srgbClr val="A0333F"/>
              </a:solidFill>
              <a:latin typeface="Tahoma" panose="020B0604030504040204" pitchFamily="34" charset="0"/>
              <a:ea typeface="Tahoma" panose="020B0604030504040204" pitchFamily="34" charset="0"/>
              <a:cs typeface="Tahoma" panose="020B0604030504040204" pitchFamily="34" charset="0"/>
            </a:rPr>
            <a:t>The</a:t>
          </a:r>
          <a:r>
            <a:rPr lang="hu-HU" sz="2400" baseline="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2400" baseline="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Company</a:t>
          </a:r>
          <a:endParaRPr lang="hu-HU" sz="2400" dirty="0">
            <a:solidFill>
              <a:srgbClr val="A0333F"/>
            </a:solidFill>
            <a:latin typeface="Tahoma" panose="020B0604030504040204" pitchFamily="34" charset="0"/>
            <a:ea typeface="Tahoma" panose="020B0604030504040204" pitchFamily="34" charset="0"/>
            <a:cs typeface="Tahoma" panose="020B0604030504040204" pitchFamily="34" charset="0"/>
          </a:endParaRPr>
        </a:p>
      </dgm:t>
    </dgm:pt>
    <dgm:pt modelId="{20B8745A-BCB5-4334-8D17-21011332CEF0}" type="parTrans" cxnId="{B249395E-B9A6-4123-ABF3-75CA8F66F86E}">
      <dgm:prSet/>
      <dgm:spPr/>
      <dgm:t>
        <a:bodyPr/>
        <a:lstStyle/>
        <a:p>
          <a:endParaRPr lang="hu-HU"/>
        </a:p>
      </dgm:t>
    </dgm:pt>
    <dgm:pt modelId="{D5BBDA61-88A3-4B3D-AECB-891732BB62D4}" type="sibTrans" cxnId="{B249395E-B9A6-4123-ABF3-75CA8F66F86E}">
      <dgm:prSet/>
      <dgm:spPr/>
      <dgm:t>
        <a:bodyPr/>
        <a:lstStyle/>
        <a:p>
          <a:endParaRPr lang="hu-HU"/>
        </a:p>
      </dgm:t>
    </dgm:pt>
    <dgm:pt modelId="{892B03A5-587F-4ECF-89BF-2B8F4A3AF756}">
      <dgm:prSet custT="1"/>
      <dgm:spPr>
        <a:solidFill>
          <a:srgbClr val="A0333F"/>
        </a:solidFill>
        <a:sp3d extrusionH="381000" contourW="38100" prstMaterial="matte">
          <a:contourClr>
            <a:srgbClr val="E1B793"/>
          </a:contourClr>
        </a:sp3d>
      </dgm:spPr>
      <dgm:t>
        <a:bodyPr/>
        <a:lstStyle/>
        <a:p>
          <a:r>
            <a:rPr lang="hu-HU" sz="2400" dirty="0" smtClean="0">
              <a:solidFill>
                <a:srgbClr val="E1B793"/>
              </a:solidFill>
              <a:latin typeface="Tahoma" panose="020B0604030504040204" pitchFamily="34" charset="0"/>
              <a:ea typeface="Tahoma" panose="020B0604030504040204" pitchFamily="34" charset="0"/>
              <a:cs typeface="Tahoma" panose="020B0604030504040204" pitchFamily="34" charset="0"/>
            </a:rPr>
            <a:t>The </a:t>
          </a:r>
          <a:r>
            <a:rPr lang="en-GB" sz="2400" noProof="0" dirty="0" smtClean="0">
              <a:solidFill>
                <a:srgbClr val="E1B793"/>
              </a:solidFill>
              <a:latin typeface="Tahoma" panose="020B0604030504040204" pitchFamily="34" charset="0"/>
              <a:ea typeface="Tahoma" panose="020B0604030504040204" pitchFamily="34" charset="0"/>
              <a:cs typeface="Tahoma" panose="020B0604030504040204" pitchFamily="34" charset="0"/>
            </a:rPr>
            <a:t>Style</a:t>
          </a:r>
          <a:endParaRPr lang="en-GB" sz="2400" noProof="0" dirty="0">
            <a:solidFill>
              <a:srgbClr val="E1B793"/>
            </a:solidFill>
            <a:latin typeface="Tahoma" panose="020B0604030504040204" pitchFamily="34" charset="0"/>
            <a:ea typeface="Tahoma" panose="020B0604030504040204" pitchFamily="34" charset="0"/>
            <a:cs typeface="Tahoma" panose="020B0604030504040204" pitchFamily="34" charset="0"/>
          </a:endParaRPr>
        </a:p>
      </dgm:t>
    </dgm:pt>
    <dgm:pt modelId="{F2150359-0FE4-4216-B4A6-EE82FBACC00B}" type="parTrans" cxnId="{AFF9580D-00E1-4D2C-82C6-0BDC0BEB4CE3}">
      <dgm:prSet/>
      <dgm:spPr/>
      <dgm:t>
        <a:bodyPr/>
        <a:lstStyle/>
        <a:p>
          <a:endParaRPr lang="hu-HU"/>
        </a:p>
      </dgm:t>
    </dgm:pt>
    <dgm:pt modelId="{B665C637-D9CF-47C5-A330-829743699588}" type="sibTrans" cxnId="{AFF9580D-00E1-4D2C-82C6-0BDC0BEB4CE3}">
      <dgm:prSet/>
      <dgm:spPr/>
      <dgm:t>
        <a:bodyPr/>
        <a:lstStyle/>
        <a:p>
          <a:endParaRPr lang="hu-HU"/>
        </a:p>
      </dgm:t>
    </dgm:pt>
    <dgm:pt modelId="{596E5C4E-05C1-46E0-902E-334B1BBDC027}">
      <dgm:prSet custT="1"/>
      <dgm:spPr>
        <a:solidFill>
          <a:srgbClr val="44454E"/>
        </a:solidFill>
        <a:sp3d extrusionH="381000" contourW="38100" prstMaterial="matte">
          <a:contourClr>
            <a:srgbClr val="E1B793"/>
          </a:contourClr>
        </a:sp3d>
      </dgm:spPr>
      <dgm:t>
        <a:bodyPr/>
        <a:lstStyle/>
        <a:p>
          <a:r>
            <a:rPr lang="hu-HU" sz="2000" dirty="0" err="1" smtClean="0">
              <a:solidFill>
                <a:srgbClr val="E1B793"/>
              </a:solidFill>
              <a:latin typeface="Tahoma" panose="020B0604030504040204" pitchFamily="34" charset="0"/>
              <a:ea typeface="Tahoma" panose="020B0604030504040204" pitchFamily="34" charset="0"/>
              <a:cs typeface="Tahoma" panose="020B0604030504040204" pitchFamily="34" charset="0"/>
            </a:rPr>
            <a:t>Innovations</a:t>
          </a:r>
          <a:endParaRPr lang="hu-HU" sz="2000" dirty="0" smtClean="0">
            <a:solidFill>
              <a:srgbClr val="E1B793"/>
            </a:solidFill>
            <a:latin typeface="Tahoma" panose="020B0604030504040204" pitchFamily="34" charset="0"/>
            <a:ea typeface="Tahoma" panose="020B0604030504040204" pitchFamily="34" charset="0"/>
            <a:cs typeface="Tahoma" panose="020B0604030504040204" pitchFamily="34" charset="0"/>
          </a:endParaRPr>
        </a:p>
      </dgm:t>
    </dgm:pt>
    <dgm:pt modelId="{FD74D5F7-1FEC-4612-8806-07F3B7606108}" type="parTrans" cxnId="{19BEF420-5BCF-4E94-8EE7-C4863F71D71C}">
      <dgm:prSet/>
      <dgm:spPr/>
      <dgm:t>
        <a:bodyPr/>
        <a:lstStyle/>
        <a:p>
          <a:endParaRPr lang="hu-HU"/>
        </a:p>
      </dgm:t>
    </dgm:pt>
    <dgm:pt modelId="{ECA4A2C8-8663-4079-9CF9-87BBB670A0EA}" type="sibTrans" cxnId="{19BEF420-5BCF-4E94-8EE7-C4863F71D71C}">
      <dgm:prSet/>
      <dgm:spPr/>
      <dgm:t>
        <a:bodyPr/>
        <a:lstStyle/>
        <a:p>
          <a:endParaRPr lang="hu-HU"/>
        </a:p>
      </dgm:t>
    </dgm:pt>
    <dgm:pt modelId="{6D1C919B-71C9-4F0E-A7A0-2616DD4FB9A2}">
      <dgm:prSet phldrT="[Szöveg]" custT="1"/>
      <dgm:spPr>
        <a:solidFill>
          <a:srgbClr val="44454E"/>
        </a:solidFill>
        <a:sp3d extrusionH="381000" contourW="38100" prstMaterial="matte">
          <a:contourClr>
            <a:srgbClr val="E1B793"/>
          </a:contourClr>
        </a:sp3d>
      </dgm:spPr>
      <dgm:t>
        <a:bodyPr/>
        <a:lstStyle/>
        <a:p>
          <a:r>
            <a:rPr lang="hu-HU" sz="2400" dirty="0" smtClean="0">
              <a:solidFill>
                <a:srgbClr val="E1B793"/>
              </a:solidFill>
              <a:latin typeface="Tahoma" panose="020B0604030504040204" pitchFamily="34" charset="0"/>
              <a:ea typeface="Tahoma" panose="020B0604030504040204" pitchFamily="34" charset="0"/>
              <a:cs typeface="Tahoma" panose="020B0604030504040204" pitchFamily="34" charset="0"/>
            </a:rPr>
            <a:t>The</a:t>
          </a:r>
          <a:r>
            <a:rPr lang="hu-HU" sz="2400" baseline="0" dirty="0" smtClean="0">
              <a:solidFill>
                <a:srgbClr val="E1B793"/>
              </a:solidFill>
              <a:latin typeface="Tahoma" panose="020B0604030504040204" pitchFamily="34" charset="0"/>
              <a:ea typeface="Tahoma" panose="020B0604030504040204" pitchFamily="34" charset="0"/>
              <a:cs typeface="Tahoma" panose="020B0604030504040204" pitchFamily="34" charset="0"/>
            </a:rPr>
            <a:t> </a:t>
          </a:r>
          <a:r>
            <a:rPr lang="hu-HU" sz="2400" baseline="0" dirty="0" err="1" smtClean="0">
              <a:solidFill>
                <a:srgbClr val="E1B793"/>
              </a:solidFill>
              <a:latin typeface="Tahoma" panose="020B0604030504040204" pitchFamily="34" charset="0"/>
              <a:ea typeface="Tahoma" panose="020B0604030504040204" pitchFamily="34" charset="0"/>
              <a:cs typeface="Tahoma" panose="020B0604030504040204" pitchFamily="34" charset="0"/>
            </a:rPr>
            <a:t>Origin</a:t>
          </a:r>
          <a:r>
            <a:rPr lang="hu-HU" sz="2400" baseline="0" dirty="0" smtClean="0">
              <a:solidFill>
                <a:srgbClr val="E1B793"/>
              </a:solidFill>
              <a:latin typeface="Tahoma" panose="020B0604030504040204" pitchFamily="34" charset="0"/>
              <a:ea typeface="Tahoma" panose="020B0604030504040204" pitchFamily="34" charset="0"/>
              <a:cs typeface="Tahoma" panose="020B0604030504040204" pitchFamily="34" charset="0"/>
            </a:rPr>
            <a:t> of </a:t>
          </a:r>
          <a:r>
            <a:rPr lang="hu-HU" sz="2400" baseline="0" dirty="0" err="1" smtClean="0">
              <a:solidFill>
                <a:srgbClr val="E1B793"/>
              </a:solidFill>
              <a:latin typeface="Tahoma" panose="020B0604030504040204" pitchFamily="34" charset="0"/>
              <a:ea typeface="Tahoma" panose="020B0604030504040204" pitchFamily="34" charset="0"/>
              <a:cs typeface="Tahoma" panose="020B0604030504040204" pitchFamily="34" charset="0"/>
            </a:rPr>
            <a:t>Denim</a:t>
          </a:r>
          <a:endParaRPr lang="hu-HU" sz="2400" dirty="0">
            <a:solidFill>
              <a:srgbClr val="E1B793"/>
            </a:solidFill>
            <a:latin typeface="Tahoma" panose="020B0604030504040204" pitchFamily="34" charset="0"/>
            <a:ea typeface="Tahoma" panose="020B0604030504040204" pitchFamily="34" charset="0"/>
            <a:cs typeface="Tahoma" panose="020B0604030504040204" pitchFamily="34" charset="0"/>
          </a:endParaRPr>
        </a:p>
      </dgm:t>
    </dgm:pt>
    <dgm:pt modelId="{8F6BD199-C51D-4DEB-91A4-8E8A22BBDDC4}" type="sibTrans" cxnId="{1B78ACE3-BC37-4FD0-BE4B-3ED49051D926}">
      <dgm:prSet/>
      <dgm:spPr/>
      <dgm:t>
        <a:bodyPr/>
        <a:lstStyle/>
        <a:p>
          <a:endParaRPr lang="hu-HU"/>
        </a:p>
      </dgm:t>
    </dgm:pt>
    <dgm:pt modelId="{2C2522E8-B2D4-42D7-B20E-4D34C952B7C6}" type="parTrans" cxnId="{1B78ACE3-BC37-4FD0-BE4B-3ED49051D926}">
      <dgm:prSet/>
      <dgm:spPr/>
      <dgm:t>
        <a:bodyPr/>
        <a:lstStyle/>
        <a:p>
          <a:endParaRPr lang="hu-HU"/>
        </a:p>
      </dgm:t>
    </dgm:pt>
    <dgm:pt modelId="{C8D28505-8772-44DD-A5A4-A07D448E5129}" type="pres">
      <dgm:prSet presAssocID="{FBFFB181-513C-4E5B-9262-80A6AFBC6FB6}" presName="Name0" presStyleCnt="0">
        <dgm:presLayoutVars>
          <dgm:dir/>
          <dgm:resizeHandles/>
        </dgm:presLayoutVars>
      </dgm:prSet>
      <dgm:spPr/>
      <dgm:t>
        <a:bodyPr/>
        <a:lstStyle/>
        <a:p>
          <a:endParaRPr lang="hu-HU"/>
        </a:p>
      </dgm:t>
    </dgm:pt>
    <dgm:pt modelId="{40C7FFDA-1B42-4F19-AF60-D90045381C96}" type="pres">
      <dgm:prSet presAssocID="{6D1C919B-71C9-4F0E-A7A0-2616DD4FB9A2}" presName="composite" presStyleCnt="0"/>
      <dgm:spPr/>
      <dgm:t>
        <a:bodyPr/>
        <a:lstStyle/>
        <a:p>
          <a:endParaRPr lang="hu-HU"/>
        </a:p>
      </dgm:t>
    </dgm:pt>
    <dgm:pt modelId="{5FAA797E-2C52-43F2-B5CB-5CB31AE0FB78}" type="pres">
      <dgm:prSet presAssocID="{6D1C919B-71C9-4F0E-A7A0-2616DD4FB9A2}" presName="rect1" presStyleLbl="bgImgPlace1" presStyleIdx="0" presStyleCnt="4" custLinFactNeighborX="3257" custLinFactNeighborY="553"/>
      <dgm:spPr>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dgm:spPr>
      <dgm:t>
        <a:bodyPr/>
        <a:lstStyle/>
        <a:p>
          <a:endParaRPr lang="hu-HU"/>
        </a:p>
      </dgm:t>
      <dgm:extLst/>
    </dgm:pt>
    <dgm:pt modelId="{94F27B20-76C8-4030-9D70-96789879D1D6}" type="pres">
      <dgm:prSet presAssocID="{6D1C919B-71C9-4F0E-A7A0-2616DD4FB9A2}" presName="rect2" presStyleLbl="node1" presStyleIdx="0" presStyleCnt="4">
        <dgm:presLayoutVars>
          <dgm:bulletEnabled val="1"/>
        </dgm:presLayoutVars>
      </dgm:prSet>
      <dgm:spPr/>
      <dgm:t>
        <a:bodyPr/>
        <a:lstStyle/>
        <a:p>
          <a:endParaRPr lang="hu-HU"/>
        </a:p>
      </dgm:t>
    </dgm:pt>
    <dgm:pt modelId="{B8431701-0311-4904-A456-F25E4261DAFE}" type="pres">
      <dgm:prSet presAssocID="{8F6BD199-C51D-4DEB-91A4-8E8A22BBDDC4}" presName="sibTrans" presStyleCnt="0"/>
      <dgm:spPr/>
      <dgm:t>
        <a:bodyPr/>
        <a:lstStyle/>
        <a:p>
          <a:endParaRPr lang="hu-HU"/>
        </a:p>
      </dgm:t>
    </dgm:pt>
    <dgm:pt modelId="{D34D1B9B-2767-4B3B-8B63-90607DD191CC}" type="pres">
      <dgm:prSet presAssocID="{94D3BADD-3EC8-4ECB-8B4C-F4698145F0A2}" presName="composite" presStyleCnt="0"/>
      <dgm:spPr/>
      <dgm:t>
        <a:bodyPr/>
        <a:lstStyle/>
        <a:p>
          <a:endParaRPr lang="hu-HU"/>
        </a:p>
      </dgm:t>
    </dgm:pt>
    <dgm:pt modelId="{0A0B2445-9593-4250-9357-A687F4688FAD}" type="pres">
      <dgm:prSet presAssocID="{94D3BADD-3EC8-4ECB-8B4C-F4698145F0A2}" presName="rect1" presStyleLbl="b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hu-HU"/>
        </a:p>
      </dgm:t>
    </dgm:pt>
    <dgm:pt modelId="{6A65DF73-A51C-4916-9530-BDB4893A314C}" type="pres">
      <dgm:prSet presAssocID="{94D3BADD-3EC8-4ECB-8B4C-F4698145F0A2}" presName="rect2" presStyleLbl="node1" presStyleIdx="1" presStyleCnt="4">
        <dgm:presLayoutVars>
          <dgm:bulletEnabled val="1"/>
        </dgm:presLayoutVars>
      </dgm:prSet>
      <dgm:spPr/>
      <dgm:t>
        <a:bodyPr/>
        <a:lstStyle/>
        <a:p>
          <a:endParaRPr lang="hu-HU"/>
        </a:p>
      </dgm:t>
    </dgm:pt>
    <dgm:pt modelId="{14E81335-4825-43BA-BE09-26D576271F58}" type="pres">
      <dgm:prSet presAssocID="{D5BBDA61-88A3-4B3D-AECB-891732BB62D4}" presName="sibTrans" presStyleCnt="0"/>
      <dgm:spPr/>
      <dgm:t>
        <a:bodyPr/>
        <a:lstStyle/>
        <a:p>
          <a:endParaRPr lang="hu-HU"/>
        </a:p>
      </dgm:t>
    </dgm:pt>
    <dgm:pt modelId="{4F0B70AB-35ED-4BD1-8B19-03819C88CA7E}" type="pres">
      <dgm:prSet presAssocID="{892B03A5-587F-4ECF-89BF-2B8F4A3AF756}" presName="composite" presStyleCnt="0"/>
      <dgm:spPr/>
      <dgm:t>
        <a:bodyPr/>
        <a:lstStyle/>
        <a:p>
          <a:endParaRPr lang="hu-HU"/>
        </a:p>
      </dgm:t>
    </dgm:pt>
    <dgm:pt modelId="{8960D8B0-7FD8-40FE-BBDC-02463ECA28B6}" type="pres">
      <dgm:prSet presAssocID="{892B03A5-587F-4ECF-89BF-2B8F4A3AF756}" presName="rect1" presStyleLbl="bgImgPlace1" presStyleIdx="2" presStyleCnt="4"/>
      <dgm:spPr>
        <a:blipFill rotWithShape="1">
          <a:blip xmlns:r="http://schemas.openxmlformats.org/officeDocument/2006/relationships" r:embed="rId3"/>
          <a:stretch>
            <a:fillRect/>
          </a:stretch>
        </a:blipFill>
      </dgm:spPr>
      <dgm:t>
        <a:bodyPr/>
        <a:lstStyle/>
        <a:p>
          <a:endParaRPr lang="hu-HU"/>
        </a:p>
      </dgm:t>
    </dgm:pt>
    <dgm:pt modelId="{CB40F352-CD06-4066-8C70-3B8659A12949}" type="pres">
      <dgm:prSet presAssocID="{892B03A5-587F-4ECF-89BF-2B8F4A3AF756}" presName="rect2" presStyleLbl="node1" presStyleIdx="2" presStyleCnt="4">
        <dgm:presLayoutVars>
          <dgm:bulletEnabled val="1"/>
        </dgm:presLayoutVars>
      </dgm:prSet>
      <dgm:spPr/>
      <dgm:t>
        <a:bodyPr/>
        <a:lstStyle/>
        <a:p>
          <a:endParaRPr lang="hu-HU"/>
        </a:p>
      </dgm:t>
    </dgm:pt>
    <dgm:pt modelId="{7AE96DC1-B30D-4A90-A257-AE1F10DD07E5}" type="pres">
      <dgm:prSet presAssocID="{B665C637-D9CF-47C5-A330-829743699588}" presName="sibTrans" presStyleCnt="0"/>
      <dgm:spPr/>
      <dgm:t>
        <a:bodyPr/>
        <a:lstStyle/>
        <a:p>
          <a:endParaRPr lang="hu-HU"/>
        </a:p>
      </dgm:t>
    </dgm:pt>
    <dgm:pt modelId="{AD35704F-011E-4841-8777-A738D403B6F9}" type="pres">
      <dgm:prSet presAssocID="{596E5C4E-05C1-46E0-902E-334B1BBDC027}" presName="composite" presStyleCnt="0"/>
      <dgm:spPr/>
      <dgm:t>
        <a:bodyPr/>
        <a:lstStyle/>
        <a:p>
          <a:endParaRPr lang="hu-HU"/>
        </a:p>
      </dgm:t>
    </dgm:pt>
    <dgm:pt modelId="{EA3E2C51-BE63-4607-9F81-DF13F59AAE64}" type="pres">
      <dgm:prSet presAssocID="{596E5C4E-05C1-46E0-902E-334B1BBDC027}" presName="rect1" presStyleLbl="b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hu-HU"/>
        </a:p>
      </dgm:t>
    </dgm:pt>
    <dgm:pt modelId="{431E17BD-2777-42CE-8728-78C4369FD936}" type="pres">
      <dgm:prSet presAssocID="{596E5C4E-05C1-46E0-902E-334B1BBDC027}" presName="rect2" presStyleLbl="node1" presStyleIdx="3" presStyleCnt="4">
        <dgm:presLayoutVars>
          <dgm:bulletEnabled val="1"/>
        </dgm:presLayoutVars>
      </dgm:prSet>
      <dgm:spPr/>
      <dgm:t>
        <a:bodyPr/>
        <a:lstStyle/>
        <a:p>
          <a:endParaRPr lang="hu-HU"/>
        </a:p>
      </dgm:t>
    </dgm:pt>
  </dgm:ptLst>
  <dgm:cxnLst>
    <dgm:cxn modelId="{B249395E-B9A6-4123-ABF3-75CA8F66F86E}" srcId="{FBFFB181-513C-4E5B-9262-80A6AFBC6FB6}" destId="{94D3BADD-3EC8-4ECB-8B4C-F4698145F0A2}" srcOrd="1" destOrd="0" parTransId="{20B8745A-BCB5-4334-8D17-21011332CEF0}" sibTransId="{D5BBDA61-88A3-4B3D-AECB-891732BB62D4}"/>
    <dgm:cxn modelId="{951B0EE1-D8E7-4AEE-9102-8F46CB217E7E}" type="presOf" srcId="{94D3BADD-3EC8-4ECB-8B4C-F4698145F0A2}" destId="{6A65DF73-A51C-4916-9530-BDB4893A314C}" srcOrd="0" destOrd="0" presId="urn:microsoft.com/office/officeart/2008/layout/BendingPictureBlocks"/>
    <dgm:cxn modelId="{19BEF420-5BCF-4E94-8EE7-C4863F71D71C}" srcId="{FBFFB181-513C-4E5B-9262-80A6AFBC6FB6}" destId="{596E5C4E-05C1-46E0-902E-334B1BBDC027}" srcOrd="3" destOrd="0" parTransId="{FD74D5F7-1FEC-4612-8806-07F3B7606108}" sibTransId="{ECA4A2C8-8663-4079-9CF9-87BBB670A0EA}"/>
    <dgm:cxn modelId="{2043326A-011C-4D6C-9B7D-0589757FCAB7}" type="presOf" srcId="{892B03A5-587F-4ECF-89BF-2B8F4A3AF756}" destId="{CB40F352-CD06-4066-8C70-3B8659A12949}" srcOrd="0" destOrd="0" presId="urn:microsoft.com/office/officeart/2008/layout/BendingPictureBlocks"/>
    <dgm:cxn modelId="{1B78ACE3-BC37-4FD0-BE4B-3ED49051D926}" srcId="{FBFFB181-513C-4E5B-9262-80A6AFBC6FB6}" destId="{6D1C919B-71C9-4F0E-A7A0-2616DD4FB9A2}" srcOrd="0" destOrd="0" parTransId="{2C2522E8-B2D4-42D7-B20E-4D34C952B7C6}" sibTransId="{8F6BD199-C51D-4DEB-91A4-8E8A22BBDDC4}"/>
    <dgm:cxn modelId="{51D800F4-F72F-49BB-BBAE-76D8B33262F1}" type="presOf" srcId="{FBFFB181-513C-4E5B-9262-80A6AFBC6FB6}" destId="{C8D28505-8772-44DD-A5A4-A07D448E5129}" srcOrd="0" destOrd="0" presId="urn:microsoft.com/office/officeart/2008/layout/BendingPictureBlocks"/>
    <dgm:cxn modelId="{B60E65D6-5791-45AA-BCC8-33AB1F01E948}" type="presOf" srcId="{6D1C919B-71C9-4F0E-A7A0-2616DD4FB9A2}" destId="{94F27B20-76C8-4030-9D70-96789879D1D6}" srcOrd="0" destOrd="0" presId="urn:microsoft.com/office/officeart/2008/layout/BendingPictureBlocks"/>
    <dgm:cxn modelId="{AFF9580D-00E1-4D2C-82C6-0BDC0BEB4CE3}" srcId="{FBFFB181-513C-4E5B-9262-80A6AFBC6FB6}" destId="{892B03A5-587F-4ECF-89BF-2B8F4A3AF756}" srcOrd="2" destOrd="0" parTransId="{F2150359-0FE4-4216-B4A6-EE82FBACC00B}" sibTransId="{B665C637-D9CF-47C5-A330-829743699588}"/>
    <dgm:cxn modelId="{775111B8-E67F-4755-9B3B-A4A3AE29FFD3}" type="presOf" srcId="{596E5C4E-05C1-46E0-902E-334B1BBDC027}" destId="{431E17BD-2777-42CE-8728-78C4369FD936}" srcOrd="0" destOrd="0" presId="urn:microsoft.com/office/officeart/2008/layout/BendingPictureBlocks"/>
    <dgm:cxn modelId="{17A3DF4B-99F3-4848-B7D8-B1EA8E5A9B90}" type="presParOf" srcId="{C8D28505-8772-44DD-A5A4-A07D448E5129}" destId="{40C7FFDA-1B42-4F19-AF60-D90045381C96}" srcOrd="0" destOrd="0" presId="urn:microsoft.com/office/officeart/2008/layout/BendingPictureBlocks"/>
    <dgm:cxn modelId="{BE3B8303-1C1C-4FED-99C6-60784A70926A}" type="presParOf" srcId="{40C7FFDA-1B42-4F19-AF60-D90045381C96}" destId="{5FAA797E-2C52-43F2-B5CB-5CB31AE0FB78}" srcOrd="0" destOrd="0" presId="urn:microsoft.com/office/officeart/2008/layout/BendingPictureBlocks"/>
    <dgm:cxn modelId="{013C0E07-30A7-4FE0-9251-E022BAE976CF}" type="presParOf" srcId="{40C7FFDA-1B42-4F19-AF60-D90045381C96}" destId="{94F27B20-76C8-4030-9D70-96789879D1D6}" srcOrd="1" destOrd="0" presId="urn:microsoft.com/office/officeart/2008/layout/BendingPictureBlocks"/>
    <dgm:cxn modelId="{CF85C9D2-35A0-497C-8A6B-14E107989140}" type="presParOf" srcId="{C8D28505-8772-44DD-A5A4-A07D448E5129}" destId="{B8431701-0311-4904-A456-F25E4261DAFE}" srcOrd="1" destOrd="0" presId="urn:microsoft.com/office/officeart/2008/layout/BendingPictureBlocks"/>
    <dgm:cxn modelId="{094BC9E1-324E-4B66-B827-3E8787915F24}" type="presParOf" srcId="{C8D28505-8772-44DD-A5A4-A07D448E5129}" destId="{D34D1B9B-2767-4B3B-8B63-90607DD191CC}" srcOrd="2" destOrd="0" presId="urn:microsoft.com/office/officeart/2008/layout/BendingPictureBlocks"/>
    <dgm:cxn modelId="{00C81A06-B06F-435B-991F-41EF746553B7}" type="presParOf" srcId="{D34D1B9B-2767-4B3B-8B63-90607DD191CC}" destId="{0A0B2445-9593-4250-9357-A687F4688FAD}" srcOrd="0" destOrd="0" presId="urn:microsoft.com/office/officeart/2008/layout/BendingPictureBlocks"/>
    <dgm:cxn modelId="{BEF4C369-4CA3-4C2E-B9E5-ABCAE3841D8B}" type="presParOf" srcId="{D34D1B9B-2767-4B3B-8B63-90607DD191CC}" destId="{6A65DF73-A51C-4916-9530-BDB4893A314C}" srcOrd="1" destOrd="0" presId="urn:microsoft.com/office/officeart/2008/layout/BendingPictureBlocks"/>
    <dgm:cxn modelId="{44D04BBE-A70F-4F1A-95A2-C1E7AD03503F}" type="presParOf" srcId="{C8D28505-8772-44DD-A5A4-A07D448E5129}" destId="{14E81335-4825-43BA-BE09-26D576271F58}" srcOrd="3" destOrd="0" presId="urn:microsoft.com/office/officeart/2008/layout/BendingPictureBlocks"/>
    <dgm:cxn modelId="{3848280E-FEEC-432E-8D42-55404B4D0ABD}" type="presParOf" srcId="{C8D28505-8772-44DD-A5A4-A07D448E5129}" destId="{4F0B70AB-35ED-4BD1-8B19-03819C88CA7E}" srcOrd="4" destOrd="0" presId="urn:microsoft.com/office/officeart/2008/layout/BendingPictureBlocks"/>
    <dgm:cxn modelId="{3E561A3D-272E-4CE3-BAE4-80EA5822625D}" type="presParOf" srcId="{4F0B70AB-35ED-4BD1-8B19-03819C88CA7E}" destId="{8960D8B0-7FD8-40FE-BBDC-02463ECA28B6}" srcOrd="0" destOrd="0" presId="urn:microsoft.com/office/officeart/2008/layout/BendingPictureBlocks"/>
    <dgm:cxn modelId="{8A335E77-11DF-4EA0-A3C7-35F301978768}" type="presParOf" srcId="{4F0B70AB-35ED-4BD1-8B19-03819C88CA7E}" destId="{CB40F352-CD06-4066-8C70-3B8659A12949}" srcOrd="1" destOrd="0" presId="urn:microsoft.com/office/officeart/2008/layout/BendingPictureBlocks"/>
    <dgm:cxn modelId="{ACE523CB-CD3E-490F-B547-B42637EDB089}" type="presParOf" srcId="{C8D28505-8772-44DD-A5A4-A07D448E5129}" destId="{7AE96DC1-B30D-4A90-A257-AE1F10DD07E5}" srcOrd="5" destOrd="0" presId="urn:microsoft.com/office/officeart/2008/layout/BendingPictureBlocks"/>
    <dgm:cxn modelId="{427F9B39-3DF7-4022-933B-625FD9C6DB02}" type="presParOf" srcId="{C8D28505-8772-44DD-A5A4-A07D448E5129}" destId="{AD35704F-011E-4841-8777-A738D403B6F9}" srcOrd="6" destOrd="0" presId="urn:microsoft.com/office/officeart/2008/layout/BendingPictureBlocks"/>
    <dgm:cxn modelId="{90C7E02B-2EE4-46CA-B0B5-C6275BDCD220}" type="presParOf" srcId="{AD35704F-011E-4841-8777-A738D403B6F9}" destId="{EA3E2C51-BE63-4607-9F81-DF13F59AAE64}" srcOrd="0" destOrd="0" presId="urn:microsoft.com/office/officeart/2008/layout/BendingPictureBlocks"/>
    <dgm:cxn modelId="{432800B3-D8E3-401A-8DAB-8026EB36733E}" type="presParOf" srcId="{AD35704F-011E-4841-8777-A738D403B6F9}" destId="{431E17BD-2777-42CE-8728-78C4369FD936}"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A797E-2C52-43F2-B5CB-5CB31AE0FB78}">
      <dsp:nvSpPr>
        <dsp:cNvPr id="0" name=""/>
        <dsp:cNvSpPr/>
      </dsp:nvSpPr>
      <dsp:spPr>
        <a:xfrm>
          <a:off x="2597118" y="303397"/>
          <a:ext cx="2767440" cy="23276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4F27B20-76C8-4030-9D70-96789879D1D6}">
      <dsp:nvSpPr>
        <dsp:cNvPr id="0" name=""/>
        <dsp:cNvSpPr/>
      </dsp:nvSpPr>
      <dsp:spPr>
        <a:xfrm>
          <a:off x="1476012" y="1269013"/>
          <a:ext cx="1499853" cy="1499853"/>
        </a:xfrm>
        <a:prstGeom prst="rect">
          <a:avLst/>
        </a:prstGeom>
        <a:solidFill>
          <a:srgbClr val="44454E"/>
        </a:solidFill>
        <a:ln>
          <a:noFill/>
        </a:ln>
        <a:effectLst/>
        <a:sp3d extrusionH="381000" contourW="38100" prstMaterial="matte">
          <a:contourClr>
            <a:srgbClr val="E1B793"/>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dirty="0" smtClean="0">
              <a:solidFill>
                <a:srgbClr val="E1B793"/>
              </a:solidFill>
              <a:latin typeface="Tahoma" panose="020B0604030504040204" pitchFamily="34" charset="0"/>
              <a:ea typeface="Tahoma" panose="020B0604030504040204" pitchFamily="34" charset="0"/>
              <a:cs typeface="Tahoma" panose="020B0604030504040204" pitchFamily="34" charset="0"/>
            </a:rPr>
            <a:t>The</a:t>
          </a:r>
          <a:r>
            <a:rPr lang="hu-HU" sz="2400" kern="1200" baseline="0" dirty="0" smtClean="0">
              <a:solidFill>
                <a:srgbClr val="E1B793"/>
              </a:solidFill>
              <a:latin typeface="Tahoma" panose="020B0604030504040204" pitchFamily="34" charset="0"/>
              <a:ea typeface="Tahoma" panose="020B0604030504040204" pitchFamily="34" charset="0"/>
              <a:cs typeface="Tahoma" panose="020B0604030504040204" pitchFamily="34" charset="0"/>
            </a:rPr>
            <a:t> </a:t>
          </a:r>
          <a:r>
            <a:rPr lang="hu-HU" sz="2400" kern="1200" baseline="0" dirty="0" err="1" smtClean="0">
              <a:solidFill>
                <a:srgbClr val="E1B793"/>
              </a:solidFill>
              <a:latin typeface="Tahoma" panose="020B0604030504040204" pitchFamily="34" charset="0"/>
              <a:ea typeface="Tahoma" panose="020B0604030504040204" pitchFamily="34" charset="0"/>
              <a:cs typeface="Tahoma" panose="020B0604030504040204" pitchFamily="34" charset="0"/>
            </a:rPr>
            <a:t>Origin</a:t>
          </a:r>
          <a:r>
            <a:rPr lang="hu-HU" sz="2400" kern="1200" baseline="0" dirty="0" smtClean="0">
              <a:solidFill>
                <a:srgbClr val="E1B793"/>
              </a:solidFill>
              <a:latin typeface="Tahoma" panose="020B0604030504040204" pitchFamily="34" charset="0"/>
              <a:ea typeface="Tahoma" panose="020B0604030504040204" pitchFamily="34" charset="0"/>
              <a:cs typeface="Tahoma" panose="020B0604030504040204" pitchFamily="34" charset="0"/>
            </a:rPr>
            <a:t> of </a:t>
          </a:r>
          <a:r>
            <a:rPr lang="hu-HU" sz="2400" kern="1200" baseline="0" dirty="0" err="1" smtClean="0">
              <a:solidFill>
                <a:srgbClr val="E1B793"/>
              </a:solidFill>
              <a:latin typeface="Tahoma" panose="020B0604030504040204" pitchFamily="34" charset="0"/>
              <a:ea typeface="Tahoma" panose="020B0604030504040204" pitchFamily="34" charset="0"/>
              <a:cs typeface="Tahoma" panose="020B0604030504040204" pitchFamily="34" charset="0"/>
            </a:rPr>
            <a:t>Denim</a:t>
          </a:r>
          <a:endParaRPr lang="hu-HU" sz="2400" kern="1200" dirty="0">
            <a:solidFill>
              <a:srgbClr val="E1B793"/>
            </a:solidFill>
            <a:latin typeface="Tahoma" panose="020B0604030504040204" pitchFamily="34" charset="0"/>
            <a:ea typeface="Tahoma" panose="020B0604030504040204" pitchFamily="34" charset="0"/>
            <a:cs typeface="Tahoma" panose="020B0604030504040204" pitchFamily="34" charset="0"/>
          </a:endParaRPr>
        </a:p>
      </dsp:txBody>
      <dsp:txXfrm>
        <a:off x="1476012" y="1269013"/>
        <a:ext cx="1499853" cy="1499853"/>
      </dsp:txXfrm>
    </dsp:sp>
    <dsp:sp modelId="{0A0B2445-9593-4250-9357-A687F4688FAD}">
      <dsp:nvSpPr>
        <dsp:cNvPr id="0" name=""/>
        <dsp:cNvSpPr/>
      </dsp:nvSpPr>
      <dsp:spPr>
        <a:xfrm>
          <a:off x="6791486" y="290525"/>
          <a:ext cx="2767440" cy="2327614"/>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A65DF73-A51C-4916-9530-BDB4893A314C}">
      <dsp:nvSpPr>
        <dsp:cNvPr id="0" name=""/>
        <dsp:cNvSpPr/>
      </dsp:nvSpPr>
      <dsp:spPr>
        <a:xfrm>
          <a:off x="5760516" y="1269013"/>
          <a:ext cx="1499853" cy="1499853"/>
        </a:xfrm>
        <a:prstGeom prst="rect">
          <a:avLst/>
        </a:prstGeom>
        <a:solidFill>
          <a:srgbClr val="E1B793"/>
        </a:solidFill>
        <a:ln>
          <a:noFill/>
        </a:ln>
        <a:effectLst/>
        <a:sp3d extrusionH="381000" contourW="38100" prstMaterial="matte">
          <a:contourClr>
            <a:srgbClr val="A0333F"/>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dirty="0" smtClean="0">
              <a:solidFill>
                <a:srgbClr val="A0333F"/>
              </a:solidFill>
              <a:latin typeface="Tahoma" panose="020B0604030504040204" pitchFamily="34" charset="0"/>
              <a:ea typeface="Tahoma" panose="020B0604030504040204" pitchFamily="34" charset="0"/>
              <a:cs typeface="Tahoma" panose="020B0604030504040204" pitchFamily="34" charset="0"/>
            </a:rPr>
            <a:t>The</a:t>
          </a:r>
          <a:r>
            <a:rPr lang="hu-HU" sz="2400" kern="1200" baseline="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2400" kern="1200" baseline="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Company</a:t>
          </a:r>
          <a:endParaRPr lang="hu-HU" sz="2400" kern="1200" dirty="0">
            <a:solidFill>
              <a:srgbClr val="A0333F"/>
            </a:solidFill>
            <a:latin typeface="Tahoma" panose="020B0604030504040204" pitchFamily="34" charset="0"/>
            <a:ea typeface="Tahoma" panose="020B0604030504040204" pitchFamily="34" charset="0"/>
            <a:cs typeface="Tahoma" panose="020B0604030504040204" pitchFamily="34" charset="0"/>
          </a:endParaRPr>
        </a:p>
      </dsp:txBody>
      <dsp:txXfrm>
        <a:off x="5760516" y="1269013"/>
        <a:ext cx="1499853" cy="1499853"/>
      </dsp:txXfrm>
    </dsp:sp>
    <dsp:sp modelId="{8960D8B0-7FD8-40FE-BBDC-02463ECA28B6}">
      <dsp:nvSpPr>
        <dsp:cNvPr id="0" name=""/>
        <dsp:cNvSpPr/>
      </dsp:nvSpPr>
      <dsp:spPr>
        <a:xfrm>
          <a:off x="2506982" y="3188112"/>
          <a:ext cx="2767440" cy="2327614"/>
        </a:xfrm>
        <a:prstGeom prst="rect">
          <a:avLst/>
        </a:prstGeom>
        <a:blipFill rotWithShape="1">
          <a:blip xmlns:r="http://schemas.openxmlformats.org/officeDocument/2006/relationships" r:embed="rId3"/>
          <a:stretch>
            <a:fillRect/>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B40F352-CD06-4066-8C70-3B8659A12949}">
      <dsp:nvSpPr>
        <dsp:cNvPr id="0" name=""/>
        <dsp:cNvSpPr/>
      </dsp:nvSpPr>
      <dsp:spPr>
        <a:xfrm>
          <a:off x="1476012" y="4166600"/>
          <a:ext cx="1499853" cy="1499853"/>
        </a:xfrm>
        <a:prstGeom prst="rect">
          <a:avLst/>
        </a:prstGeom>
        <a:solidFill>
          <a:srgbClr val="A0333F"/>
        </a:solidFill>
        <a:ln>
          <a:noFill/>
        </a:ln>
        <a:effectLst/>
        <a:sp3d extrusionH="381000" contourW="38100" prstMaterial="matte">
          <a:contourClr>
            <a:srgbClr val="E1B793"/>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dirty="0" smtClean="0">
              <a:solidFill>
                <a:srgbClr val="E1B793"/>
              </a:solidFill>
              <a:latin typeface="Tahoma" panose="020B0604030504040204" pitchFamily="34" charset="0"/>
              <a:ea typeface="Tahoma" panose="020B0604030504040204" pitchFamily="34" charset="0"/>
              <a:cs typeface="Tahoma" panose="020B0604030504040204" pitchFamily="34" charset="0"/>
            </a:rPr>
            <a:t>The </a:t>
          </a:r>
          <a:r>
            <a:rPr lang="en-GB" sz="2400" kern="1200" noProof="0" dirty="0" smtClean="0">
              <a:solidFill>
                <a:srgbClr val="E1B793"/>
              </a:solidFill>
              <a:latin typeface="Tahoma" panose="020B0604030504040204" pitchFamily="34" charset="0"/>
              <a:ea typeface="Tahoma" panose="020B0604030504040204" pitchFamily="34" charset="0"/>
              <a:cs typeface="Tahoma" panose="020B0604030504040204" pitchFamily="34" charset="0"/>
            </a:rPr>
            <a:t>Style</a:t>
          </a:r>
          <a:endParaRPr lang="en-GB" sz="2400" kern="1200" noProof="0" dirty="0">
            <a:solidFill>
              <a:srgbClr val="E1B793"/>
            </a:solidFill>
            <a:latin typeface="Tahoma" panose="020B0604030504040204" pitchFamily="34" charset="0"/>
            <a:ea typeface="Tahoma" panose="020B0604030504040204" pitchFamily="34" charset="0"/>
            <a:cs typeface="Tahoma" panose="020B0604030504040204" pitchFamily="34" charset="0"/>
          </a:endParaRPr>
        </a:p>
      </dsp:txBody>
      <dsp:txXfrm>
        <a:off x="1476012" y="4166600"/>
        <a:ext cx="1499853" cy="1499853"/>
      </dsp:txXfrm>
    </dsp:sp>
    <dsp:sp modelId="{EA3E2C51-BE63-4607-9F81-DF13F59AAE64}">
      <dsp:nvSpPr>
        <dsp:cNvPr id="0" name=""/>
        <dsp:cNvSpPr/>
      </dsp:nvSpPr>
      <dsp:spPr>
        <a:xfrm>
          <a:off x="6791486" y="3188112"/>
          <a:ext cx="2767440" cy="2327614"/>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31E17BD-2777-42CE-8728-78C4369FD936}">
      <dsp:nvSpPr>
        <dsp:cNvPr id="0" name=""/>
        <dsp:cNvSpPr/>
      </dsp:nvSpPr>
      <dsp:spPr>
        <a:xfrm>
          <a:off x="5760516" y="4166600"/>
          <a:ext cx="1499853" cy="1499853"/>
        </a:xfrm>
        <a:prstGeom prst="rect">
          <a:avLst/>
        </a:prstGeom>
        <a:solidFill>
          <a:srgbClr val="44454E"/>
        </a:solidFill>
        <a:ln>
          <a:noFill/>
        </a:ln>
        <a:effectLst/>
        <a:sp3d extrusionH="381000" contourW="38100" prstMaterial="matte">
          <a:contourClr>
            <a:srgbClr val="E1B793"/>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u-HU" sz="2000" kern="1200" dirty="0" err="1" smtClean="0">
              <a:solidFill>
                <a:srgbClr val="E1B793"/>
              </a:solidFill>
              <a:latin typeface="Tahoma" panose="020B0604030504040204" pitchFamily="34" charset="0"/>
              <a:ea typeface="Tahoma" panose="020B0604030504040204" pitchFamily="34" charset="0"/>
              <a:cs typeface="Tahoma" panose="020B0604030504040204" pitchFamily="34" charset="0"/>
            </a:rPr>
            <a:t>Innovations</a:t>
          </a:r>
          <a:endParaRPr lang="hu-HU" sz="2000" kern="1200" dirty="0" smtClean="0">
            <a:solidFill>
              <a:srgbClr val="E1B793"/>
            </a:solidFill>
            <a:latin typeface="Tahoma" panose="020B0604030504040204" pitchFamily="34" charset="0"/>
            <a:ea typeface="Tahoma" panose="020B0604030504040204" pitchFamily="34" charset="0"/>
            <a:cs typeface="Tahoma" panose="020B0604030504040204" pitchFamily="34" charset="0"/>
          </a:endParaRPr>
        </a:p>
      </dsp:txBody>
      <dsp:txXfrm>
        <a:off x="5760516" y="4166600"/>
        <a:ext cx="1499853" cy="149985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CB0B5-A6BB-41D6-B4D3-93C714EC1E22}" type="datetimeFigureOut">
              <a:rPr lang="hu-HU" smtClean="0"/>
              <a:t>2016.04.04.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6CB7B-88C9-4214-B187-A8B552C96718}" type="slidenum">
              <a:rPr lang="hu-HU" smtClean="0"/>
              <a:t>‹#›</a:t>
            </a:fld>
            <a:endParaRPr lang="hu-HU"/>
          </a:p>
        </p:txBody>
      </p:sp>
    </p:spTree>
    <p:extLst>
      <p:ext uri="{BB962C8B-B14F-4D97-AF65-F5344CB8AC3E}">
        <p14:creationId xmlns:p14="http://schemas.microsoft.com/office/powerpoint/2010/main" val="359184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2546CB7B-88C9-4214-B187-A8B552C96718}" type="slidenum">
              <a:rPr lang="hu-HU" smtClean="0"/>
              <a:t>1</a:t>
            </a:fld>
            <a:endParaRPr lang="hu-HU"/>
          </a:p>
        </p:txBody>
      </p:sp>
    </p:spTree>
    <p:extLst>
      <p:ext uri="{BB962C8B-B14F-4D97-AF65-F5344CB8AC3E}">
        <p14:creationId xmlns:p14="http://schemas.microsoft.com/office/powerpoint/2010/main" val="392067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r>
              <a:rPr lang="hu-HU" smtClean="0"/>
              <a:t>2016.03.30.</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282600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r>
              <a:rPr lang="hu-HU" smtClean="0"/>
              <a:t>2016.03.30.</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108591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r>
              <a:rPr lang="hu-HU" smtClean="0"/>
              <a:t>2016.03.30.</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144558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r>
              <a:rPr lang="hu-HU" smtClean="0"/>
              <a:t>2016.03.30.</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178559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r>
              <a:rPr lang="hu-HU" smtClean="0"/>
              <a:t>2016.03.30.</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334161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r>
              <a:rPr lang="hu-HU" smtClean="0"/>
              <a:t>2016.03.30.</a:t>
            </a:r>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424501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r>
              <a:rPr lang="hu-HU" smtClean="0"/>
              <a:t>2016.03.30.</a:t>
            </a:r>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109360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r>
              <a:rPr lang="hu-HU" smtClean="0"/>
              <a:t>2016.03.30.</a:t>
            </a:r>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235999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r>
              <a:rPr lang="hu-HU" smtClean="0"/>
              <a:t>2016.03.30.</a:t>
            </a:r>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122246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r>
              <a:rPr lang="hu-HU" smtClean="0"/>
              <a:t>2016.03.30.</a:t>
            </a:r>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215700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r>
              <a:rPr lang="hu-HU" smtClean="0"/>
              <a:t>2016.03.30.</a:t>
            </a:r>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3609F71-8A9F-4BF2-9249-C4E1BD9FFD04}" type="slidenum">
              <a:rPr lang="hu-HU" smtClean="0"/>
              <a:t>‹#›</a:t>
            </a:fld>
            <a:endParaRPr lang="hu-HU"/>
          </a:p>
        </p:txBody>
      </p:sp>
    </p:spTree>
    <p:extLst>
      <p:ext uri="{BB962C8B-B14F-4D97-AF65-F5344CB8AC3E}">
        <p14:creationId xmlns:p14="http://schemas.microsoft.com/office/powerpoint/2010/main" val="22225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hu-HU" smtClean="0"/>
              <a:t>2016.03.30.</a:t>
            </a:r>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09F71-8A9F-4BF2-9249-C4E1BD9FFD04}" type="slidenum">
              <a:rPr lang="hu-HU" smtClean="0"/>
              <a:t>‹#›</a:t>
            </a:fld>
            <a:endParaRPr lang="hu-HU"/>
          </a:p>
        </p:txBody>
      </p:sp>
    </p:spTree>
    <p:extLst>
      <p:ext uri="{BB962C8B-B14F-4D97-AF65-F5344CB8AC3E}">
        <p14:creationId xmlns:p14="http://schemas.microsoft.com/office/powerpoint/2010/main" val="20289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52219" y="894225"/>
            <a:ext cx="9144000" cy="2387600"/>
          </a:xfrm>
        </p:spPr>
        <p:txBody>
          <a:bodyPr>
            <a:normAutofit/>
            <a:scene3d>
              <a:camera prst="orthographicFront"/>
              <a:lightRig rig="threePt" dir="t"/>
            </a:scene3d>
            <a:sp3d contourW="158750">
              <a:contourClr>
                <a:schemeClr val="tx1"/>
              </a:contourClr>
            </a:sp3d>
          </a:bodyPr>
          <a:lstStyle/>
          <a:p>
            <a:r>
              <a:rPr lang="hu-HU" sz="6600" b="1" i="1" dirty="0" smtClean="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u-HU" sz="6600" b="1" i="1" dirty="0" err="1" smtClean="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Jeans</a:t>
            </a:r>
            <a:r>
              <a:rPr lang="hu-HU" sz="6600" b="1" i="1" dirty="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u-HU" sz="6600" b="1" i="1" dirty="0" err="1" smtClean="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a:t>
            </a:r>
            <a:r>
              <a:rPr lang="hu-HU" sz="6600" b="1" i="1" dirty="0" smtClean="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u-HU" sz="6600" b="1" i="1" dirty="0" err="1" smtClean="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a:t>
            </a:r>
            <a:r>
              <a:rPr lang="hu-HU" sz="6600" b="1" i="1" dirty="0" smtClean="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u-HU" sz="6600" b="1" i="1" dirty="0" err="1" smtClean="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days</a:t>
            </a:r>
            <a:endParaRPr lang="hu-HU" sz="6600" b="1" i="1" dirty="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zövegdoboz 2"/>
          <p:cNvSpPr txBox="1"/>
          <p:nvPr/>
        </p:nvSpPr>
        <p:spPr>
          <a:xfrm>
            <a:off x="7329267" y="5598941"/>
            <a:ext cx="6865034" cy="1077218"/>
          </a:xfrm>
          <a:prstGeom prst="rect">
            <a:avLst/>
          </a:prstGeom>
          <a:noFill/>
        </p:spPr>
        <p:txBody>
          <a:bodyPr wrap="square" rtlCol="0">
            <a:spAutoFit/>
          </a:bodyPr>
          <a:lstStyle/>
          <a:p>
            <a:r>
              <a:rPr lang="hu-HU" sz="2400" dirty="0" smtClean="0">
                <a:solidFill>
                  <a:srgbClr val="001236"/>
                </a:solidFill>
                <a:latin typeface="Tahoma" panose="020B0604030504040204" pitchFamily="34" charset="0"/>
                <a:ea typeface="Tahoma" panose="020B0604030504040204" pitchFamily="34" charset="0"/>
                <a:cs typeface="Tahoma" panose="020B0604030504040204" pitchFamily="34" charset="0"/>
              </a:rPr>
              <a:t>Susán Hanna</a:t>
            </a:r>
          </a:p>
          <a:p>
            <a:r>
              <a:rPr lang="hu-HU" sz="2000" dirty="0" smtClean="0">
                <a:solidFill>
                  <a:srgbClr val="001236"/>
                </a:solidFill>
                <a:latin typeface="Tahoma" panose="020B0604030504040204" pitchFamily="34" charset="0"/>
                <a:ea typeface="Tahoma" panose="020B0604030504040204" pitchFamily="34" charset="0"/>
                <a:cs typeface="Tahoma" panose="020B0604030504040204" pitchFamily="34" charset="0"/>
              </a:rPr>
              <a:t>Neumann János Középiskola és Kollégium</a:t>
            </a:r>
          </a:p>
          <a:p>
            <a:r>
              <a:rPr lang="hu-HU" sz="2000" dirty="0" smtClean="0">
                <a:solidFill>
                  <a:srgbClr val="001236"/>
                </a:solidFill>
                <a:latin typeface="Tahoma" panose="020B0604030504040204" pitchFamily="34" charset="0"/>
                <a:ea typeface="Tahoma" panose="020B0604030504040204" pitchFamily="34" charset="0"/>
                <a:cs typeface="Tahoma" panose="020B0604030504040204" pitchFamily="34" charset="0"/>
              </a:rPr>
              <a:t>9. évfolyam</a:t>
            </a:r>
          </a:p>
        </p:txBody>
      </p:sp>
    </p:spTree>
    <p:extLst>
      <p:ext uri="{BB962C8B-B14F-4D97-AF65-F5344CB8AC3E}">
        <p14:creationId xmlns:p14="http://schemas.microsoft.com/office/powerpoint/2010/main" val="19583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r>
              <a:rPr lang="hu-HU" smtClean="0"/>
              <a:t>2016.03.30.</a:t>
            </a:r>
            <a:endParaRPr lang="hu-HU"/>
          </a:p>
        </p:txBody>
      </p:sp>
      <p:sp>
        <p:nvSpPr>
          <p:cNvPr id="6" name="Dia számának helye 5"/>
          <p:cNvSpPr>
            <a:spLocks noGrp="1"/>
          </p:cNvSpPr>
          <p:nvPr>
            <p:ph type="sldNum" sz="quarter" idx="12"/>
          </p:nvPr>
        </p:nvSpPr>
        <p:spPr/>
        <p:txBody>
          <a:bodyPr/>
          <a:lstStyle/>
          <a:p>
            <a:fld id="{C3609F71-8A9F-4BF2-9249-C4E1BD9FFD04}" type="slidenum">
              <a:rPr lang="hu-HU" smtClean="0"/>
              <a:t>10</a:t>
            </a:fld>
            <a:endParaRPr lang="hu-HU"/>
          </a:p>
        </p:txBody>
      </p:sp>
      <p:sp>
        <p:nvSpPr>
          <p:cNvPr id="7" name="Szövegdoboz 6"/>
          <p:cNvSpPr txBox="1"/>
          <p:nvPr/>
        </p:nvSpPr>
        <p:spPr>
          <a:xfrm>
            <a:off x="1674254" y="2297269"/>
            <a:ext cx="9581191" cy="2677656"/>
          </a:xfrm>
          <a:prstGeom prst="rect">
            <a:avLst/>
          </a:prstGeom>
          <a:noFill/>
        </p:spPr>
        <p:txBody>
          <a:bodyPr wrap="square" rtlCol="0">
            <a:spAutoFit/>
          </a:bodyPr>
          <a:lstStyle/>
          <a:p>
            <a:r>
              <a:rPr lang="hu-HU" sz="6600" b="1" i="1" dirty="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Tank </a:t>
            </a:r>
            <a:r>
              <a:rPr lang="hu-HU" sz="6600" b="1" i="1" dirty="0" err="1">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a:t>
            </a:r>
            <a:r>
              <a:rPr lang="hu-HU" sz="6600" b="1" i="1" dirty="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u-HU" sz="6600" b="1" i="1" dirty="0" err="1">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a:t>
            </a:r>
            <a:r>
              <a:rPr lang="hu-HU" sz="6600" b="1" i="1" dirty="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u-HU" sz="6600" b="1" i="1" dirty="0" err="1">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a:t>
            </a:r>
            <a:r>
              <a:rPr lang="hu-HU" sz="6600" b="1" i="1" dirty="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u-HU" sz="6600" b="1" i="1" dirty="0" err="1">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time</a:t>
            </a:r>
            <a:r>
              <a:rPr lang="hu-HU" sz="6600" b="1" i="1" dirty="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hu-HU" sz="6600" b="1" i="1" dirty="0" err="1">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attention</a:t>
            </a:r>
            <a:r>
              <a:rPr lang="hu-HU" sz="6600" b="1" i="1" dirty="0">
                <a:ln w="28575">
                  <a:solidFill>
                    <a:srgbClr val="001236"/>
                  </a:solidFill>
                </a:ln>
                <a:solidFill>
                  <a:srgbClr val="E1B793"/>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endParaRPr lang="hu-HU" dirty="0"/>
          </a:p>
          <a:p>
            <a:endParaRPr lang="hu-HU" dirty="0"/>
          </a:p>
        </p:txBody>
      </p:sp>
    </p:spTree>
    <p:extLst>
      <p:ext uri="{BB962C8B-B14F-4D97-AF65-F5344CB8AC3E}">
        <p14:creationId xmlns:p14="http://schemas.microsoft.com/office/powerpoint/2010/main" val="19477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3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 dur="13000" fill="hold"/>
                                        <p:tgtEl>
                                          <p:spTgt spid="7">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19615121"/>
              </p:ext>
            </p:extLst>
          </p:nvPr>
        </p:nvGraphicFramePr>
        <p:xfrm>
          <a:off x="-541111" y="458334"/>
          <a:ext cx="11034939" cy="5956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átum helye 4"/>
          <p:cNvSpPr>
            <a:spLocks noGrp="1"/>
          </p:cNvSpPr>
          <p:nvPr>
            <p:ph type="dt" sz="half" idx="10"/>
          </p:nvPr>
        </p:nvSpPr>
        <p:spPr/>
        <p:txBody>
          <a:bodyPr/>
          <a:lstStyle/>
          <a:p>
            <a:r>
              <a:rPr lang="hu-HU" smtClean="0"/>
              <a:t>2016.03.30.</a:t>
            </a:r>
            <a:endParaRPr lang="hu-HU"/>
          </a:p>
        </p:txBody>
      </p:sp>
      <p:sp>
        <p:nvSpPr>
          <p:cNvPr id="6" name="Dia számának helye 5"/>
          <p:cNvSpPr>
            <a:spLocks noGrp="1"/>
          </p:cNvSpPr>
          <p:nvPr>
            <p:ph type="sldNum" sz="quarter" idx="12"/>
          </p:nvPr>
        </p:nvSpPr>
        <p:spPr/>
        <p:txBody>
          <a:bodyPr/>
          <a:lstStyle/>
          <a:p>
            <a:fld id="{C3609F71-8A9F-4BF2-9249-C4E1BD9FFD04}" type="slidenum">
              <a:rPr lang="hu-HU" smtClean="0"/>
              <a:t>2</a:t>
            </a:fld>
            <a:endParaRPr lang="hu-HU"/>
          </a:p>
        </p:txBody>
      </p:sp>
    </p:spTree>
    <p:extLst>
      <p:ext uri="{BB962C8B-B14F-4D97-AF65-F5344CB8AC3E}">
        <p14:creationId xmlns:p14="http://schemas.microsoft.com/office/powerpoint/2010/main" val="18376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graphicEl>
                                              <a:dgm id="{5FAA797E-2C52-43F2-B5CB-5CB31AE0FB78}"/>
                                            </p:graphicEl>
                                          </p:spTgt>
                                        </p:tgtEl>
                                        <p:attrNameLst>
                                          <p:attrName>style.visibility</p:attrName>
                                        </p:attrNameLst>
                                      </p:cBhvr>
                                      <p:to>
                                        <p:strVal val="visible"/>
                                      </p:to>
                                    </p:set>
                                    <p:anim calcmode="lin" valueType="num">
                                      <p:cBhvr additive="base">
                                        <p:cTn id="7" dur="500"/>
                                        <p:tgtEl>
                                          <p:spTgt spid="4">
                                            <p:graphicEl>
                                              <a:dgm id="{5FAA797E-2C52-43F2-B5CB-5CB31AE0FB78}"/>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4">
                                            <p:graphicEl>
                                              <a:dgm id="{5FAA797E-2C52-43F2-B5CB-5CB31AE0FB78}"/>
                                            </p:graphic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
                                            <p:graphicEl>
                                              <a:dgm id="{94F27B20-76C8-4030-9D70-96789879D1D6}"/>
                                            </p:graphicEl>
                                          </p:spTgt>
                                        </p:tgtEl>
                                        <p:attrNameLst>
                                          <p:attrName>style.visibility</p:attrName>
                                        </p:attrNameLst>
                                      </p:cBhvr>
                                      <p:to>
                                        <p:strVal val="visible"/>
                                      </p:to>
                                    </p:set>
                                    <p:anim calcmode="lin" valueType="num">
                                      <p:cBhvr additive="base">
                                        <p:cTn id="12" dur="500"/>
                                        <p:tgtEl>
                                          <p:spTgt spid="4">
                                            <p:graphicEl>
                                              <a:dgm id="{94F27B20-76C8-4030-9D70-96789879D1D6}"/>
                                            </p:graphicEl>
                                          </p:spTgt>
                                        </p:tgtEl>
                                        <p:attrNameLst>
                                          <p:attrName>ppt_y</p:attrName>
                                        </p:attrNameLst>
                                      </p:cBhvr>
                                      <p:tavLst>
                                        <p:tav tm="0">
                                          <p:val>
                                            <p:strVal val="#ppt_y+#ppt_h*1.125000"/>
                                          </p:val>
                                        </p:tav>
                                        <p:tav tm="100000">
                                          <p:val>
                                            <p:strVal val="#ppt_y"/>
                                          </p:val>
                                        </p:tav>
                                      </p:tavLst>
                                    </p:anim>
                                    <p:animEffect transition="in" filter="wipe(up)">
                                      <p:cBhvr>
                                        <p:cTn id="13" dur="500"/>
                                        <p:tgtEl>
                                          <p:spTgt spid="4">
                                            <p:graphicEl>
                                              <a:dgm id="{94F27B20-76C8-4030-9D70-96789879D1D6}"/>
                                            </p:graphic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
                                            <p:graphicEl>
                                              <a:dgm id="{0A0B2445-9593-4250-9357-A687F4688FAD}"/>
                                            </p:graphicEl>
                                          </p:spTgt>
                                        </p:tgtEl>
                                        <p:attrNameLst>
                                          <p:attrName>style.visibility</p:attrName>
                                        </p:attrNameLst>
                                      </p:cBhvr>
                                      <p:to>
                                        <p:strVal val="visible"/>
                                      </p:to>
                                    </p:set>
                                    <p:anim calcmode="lin" valueType="num">
                                      <p:cBhvr additive="base">
                                        <p:cTn id="17" dur="500"/>
                                        <p:tgtEl>
                                          <p:spTgt spid="4">
                                            <p:graphicEl>
                                              <a:dgm id="{0A0B2445-9593-4250-9357-A687F4688FAD}"/>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4">
                                            <p:graphicEl>
                                              <a:dgm id="{0A0B2445-9593-4250-9357-A687F4688FAD}"/>
                                            </p:graphic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
                                            <p:graphicEl>
                                              <a:dgm id="{6A65DF73-A51C-4916-9530-BDB4893A314C}"/>
                                            </p:graphicEl>
                                          </p:spTgt>
                                        </p:tgtEl>
                                        <p:attrNameLst>
                                          <p:attrName>style.visibility</p:attrName>
                                        </p:attrNameLst>
                                      </p:cBhvr>
                                      <p:to>
                                        <p:strVal val="visible"/>
                                      </p:to>
                                    </p:set>
                                    <p:anim calcmode="lin" valueType="num">
                                      <p:cBhvr additive="base">
                                        <p:cTn id="22" dur="500"/>
                                        <p:tgtEl>
                                          <p:spTgt spid="4">
                                            <p:graphicEl>
                                              <a:dgm id="{6A65DF73-A51C-4916-9530-BDB4893A314C}"/>
                                            </p:graphicEl>
                                          </p:spTgt>
                                        </p:tgtEl>
                                        <p:attrNameLst>
                                          <p:attrName>ppt_y</p:attrName>
                                        </p:attrNameLst>
                                      </p:cBhvr>
                                      <p:tavLst>
                                        <p:tav tm="0">
                                          <p:val>
                                            <p:strVal val="#ppt_y+#ppt_h*1.125000"/>
                                          </p:val>
                                        </p:tav>
                                        <p:tav tm="100000">
                                          <p:val>
                                            <p:strVal val="#ppt_y"/>
                                          </p:val>
                                        </p:tav>
                                      </p:tavLst>
                                    </p:anim>
                                    <p:animEffect transition="in" filter="wipe(up)">
                                      <p:cBhvr>
                                        <p:cTn id="23" dur="500"/>
                                        <p:tgtEl>
                                          <p:spTgt spid="4">
                                            <p:graphicEl>
                                              <a:dgm id="{6A65DF73-A51C-4916-9530-BDB4893A314C}"/>
                                            </p:graphicEl>
                                          </p:spTgt>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4">
                                            <p:graphicEl>
                                              <a:dgm id="{8960D8B0-7FD8-40FE-BBDC-02463ECA28B6}"/>
                                            </p:graphicEl>
                                          </p:spTgt>
                                        </p:tgtEl>
                                        <p:attrNameLst>
                                          <p:attrName>style.visibility</p:attrName>
                                        </p:attrNameLst>
                                      </p:cBhvr>
                                      <p:to>
                                        <p:strVal val="visible"/>
                                      </p:to>
                                    </p:set>
                                    <p:anim calcmode="lin" valueType="num">
                                      <p:cBhvr additive="base">
                                        <p:cTn id="27" dur="500"/>
                                        <p:tgtEl>
                                          <p:spTgt spid="4">
                                            <p:graphicEl>
                                              <a:dgm id="{8960D8B0-7FD8-40FE-BBDC-02463ECA28B6}"/>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4">
                                            <p:graphicEl>
                                              <a:dgm id="{8960D8B0-7FD8-40FE-BBDC-02463ECA28B6}"/>
                                            </p:graphicEl>
                                          </p:spTgt>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4">
                                            <p:graphicEl>
                                              <a:dgm id="{CB40F352-CD06-4066-8C70-3B8659A12949}"/>
                                            </p:graphicEl>
                                          </p:spTgt>
                                        </p:tgtEl>
                                        <p:attrNameLst>
                                          <p:attrName>style.visibility</p:attrName>
                                        </p:attrNameLst>
                                      </p:cBhvr>
                                      <p:to>
                                        <p:strVal val="visible"/>
                                      </p:to>
                                    </p:set>
                                    <p:anim calcmode="lin" valueType="num">
                                      <p:cBhvr additive="base">
                                        <p:cTn id="32" dur="500"/>
                                        <p:tgtEl>
                                          <p:spTgt spid="4">
                                            <p:graphicEl>
                                              <a:dgm id="{CB40F352-CD06-4066-8C70-3B8659A12949}"/>
                                            </p:graphicEl>
                                          </p:spTgt>
                                        </p:tgtEl>
                                        <p:attrNameLst>
                                          <p:attrName>ppt_y</p:attrName>
                                        </p:attrNameLst>
                                      </p:cBhvr>
                                      <p:tavLst>
                                        <p:tav tm="0">
                                          <p:val>
                                            <p:strVal val="#ppt_y+#ppt_h*1.125000"/>
                                          </p:val>
                                        </p:tav>
                                        <p:tav tm="100000">
                                          <p:val>
                                            <p:strVal val="#ppt_y"/>
                                          </p:val>
                                        </p:tav>
                                      </p:tavLst>
                                    </p:anim>
                                    <p:animEffect transition="in" filter="wipe(up)">
                                      <p:cBhvr>
                                        <p:cTn id="33" dur="500"/>
                                        <p:tgtEl>
                                          <p:spTgt spid="4">
                                            <p:graphicEl>
                                              <a:dgm id="{CB40F352-CD06-4066-8C70-3B8659A12949}"/>
                                            </p:graphicEl>
                                          </p:spTgt>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4">
                                            <p:graphicEl>
                                              <a:dgm id="{EA3E2C51-BE63-4607-9F81-DF13F59AAE64}"/>
                                            </p:graphicEl>
                                          </p:spTgt>
                                        </p:tgtEl>
                                        <p:attrNameLst>
                                          <p:attrName>style.visibility</p:attrName>
                                        </p:attrNameLst>
                                      </p:cBhvr>
                                      <p:to>
                                        <p:strVal val="visible"/>
                                      </p:to>
                                    </p:set>
                                    <p:anim calcmode="lin" valueType="num">
                                      <p:cBhvr additive="base">
                                        <p:cTn id="37" dur="500"/>
                                        <p:tgtEl>
                                          <p:spTgt spid="4">
                                            <p:graphicEl>
                                              <a:dgm id="{EA3E2C51-BE63-4607-9F81-DF13F59AAE64}"/>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4">
                                            <p:graphicEl>
                                              <a:dgm id="{EA3E2C51-BE63-4607-9F81-DF13F59AAE64}"/>
                                            </p:graphicEl>
                                          </p:spTgt>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4">
                                            <p:graphicEl>
                                              <a:dgm id="{431E17BD-2777-42CE-8728-78C4369FD936}"/>
                                            </p:graphicEl>
                                          </p:spTgt>
                                        </p:tgtEl>
                                        <p:attrNameLst>
                                          <p:attrName>style.visibility</p:attrName>
                                        </p:attrNameLst>
                                      </p:cBhvr>
                                      <p:to>
                                        <p:strVal val="visible"/>
                                      </p:to>
                                    </p:set>
                                    <p:anim calcmode="lin" valueType="num">
                                      <p:cBhvr additive="base">
                                        <p:cTn id="42" dur="500"/>
                                        <p:tgtEl>
                                          <p:spTgt spid="4">
                                            <p:graphicEl>
                                              <a:dgm id="{431E17BD-2777-42CE-8728-78C4369FD936}"/>
                                            </p:graphicEl>
                                          </p:spTgt>
                                        </p:tgtEl>
                                        <p:attrNameLst>
                                          <p:attrName>ppt_y</p:attrName>
                                        </p:attrNameLst>
                                      </p:cBhvr>
                                      <p:tavLst>
                                        <p:tav tm="0">
                                          <p:val>
                                            <p:strVal val="#ppt_y+#ppt_h*1.125000"/>
                                          </p:val>
                                        </p:tav>
                                        <p:tav tm="100000">
                                          <p:val>
                                            <p:strVal val="#ppt_y"/>
                                          </p:val>
                                        </p:tav>
                                      </p:tavLst>
                                    </p:anim>
                                    <p:animEffect transition="in" filter="wipe(up)">
                                      <p:cBhvr>
                                        <p:cTn id="43" dur="500"/>
                                        <p:tgtEl>
                                          <p:spTgt spid="4">
                                            <p:graphicEl>
                                              <a:dgm id="{431E17BD-2777-42CE-8728-78C4369FD9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zis buborék 3"/>
          <p:cNvSpPr/>
          <p:nvPr/>
        </p:nvSpPr>
        <p:spPr>
          <a:xfrm flipH="1">
            <a:off x="3758485" y="4955995"/>
            <a:ext cx="6400799" cy="965425"/>
          </a:xfrm>
          <a:prstGeom prst="wedgeEllipseCallout">
            <a:avLst/>
          </a:prstGeom>
          <a:solidFill>
            <a:srgbClr val="E1B793"/>
          </a:solidFill>
          <a:ln w="38100">
            <a:solidFill>
              <a:srgbClr val="001236"/>
            </a:solidFill>
          </a:ln>
        </p:spPr>
        <p:style>
          <a:lnRef idx="2">
            <a:schemeClr val="dk1"/>
          </a:lnRef>
          <a:fillRef idx="1">
            <a:schemeClr val="lt1"/>
          </a:fillRef>
          <a:effectRef idx="0">
            <a:schemeClr val="dk1"/>
          </a:effectRef>
          <a:fontRef idx="minor">
            <a:schemeClr val="dk1"/>
          </a:fontRef>
        </p:style>
        <p:txBody>
          <a:bodyPr rtlCol="0" anchor="ctr"/>
          <a:lstStyle/>
          <a:p>
            <a:pPr algn="ct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Other</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innovations</a:t>
            </a:r>
            <a:endParaRPr lang="en-GB" sz="3200" dirty="0">
              <a:solidFill>
                <a:srgbClr val="A0333F"/>
              </a:solidFill>
              <a:latin typeface="Tahoma" panose="020B0604030504040204" pitchFamily="34" charset="0"/>
              <a:ea typeface="Tahoma" panose="020B0604030504040204" pitchFamily="34" charset="0"/>
              <a:cs typeface="Tahoma" panose="020B0604030504040204" pitchFamily="34" charset="0"/>
            </a:endParaRPr>
          </a:p>
        </p:txBody>
      </p:sp>
      <p:sp>
        <p:nvSpPr>
          <p:cNvPr id="5" name="Ellipszis buborék 4"/>
          <p:cNvSpPr/>
          <p:nvPr/>
        </p:nvSpPr>
        <p:spPr>
          <a:xfrm flipH="1">
            <a:off x="711199" y="1762950"/>
            <a:ext cx="10769601" cy="1535790"/>
          </a:xfrm>
          <a:prstGeom prst="wedgeEllipseCallout">
            <a:avLst/>
          </a:prstGeom>
          <a:solidFill>
            <a:srgbClr val="E1B793"/>
          </a:solidFill>
          <a:ln w="38100">
            <a:solidFill>
              <a:srgbClr val="001236"/>
            </a:solidFill>
          </a:ln>
        </p:spPr>
        <p:style>
          <a:lnRef idx="2">
            <a:schemeClr val="dk1"/>
          </a:lnRef>
          <a:fillRef idx="1">
            <a:schemeClr val="lt1"/>
          </a:fillRef>
          <a:effectRef idx="0">
            <a:schemeClr val="dk1"/>
          </a:effectRef>
          <a:fontRef idx="minor">
            <a:schemeClr val="dk1"/>
          </a:fontRef>
        </p:style>
        <p:txBody>
          <a:bodyPr rtlCol="0" anchor="ctr"/>
          <a:lstStyle/>
          <a:p>
            <a:pPr algn="ct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What</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is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the</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best</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selling</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jeans</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brand</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in</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the</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world</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a:t>
            </a:r>
            <a:endParaRPr lang="en-GB" sz="3200" dirty="0">
              <a:solidFill>
                <a:srgbClr val="A0333F"/>
              </a:solidFill>
              <a:latin typeface="Tahoma" panose="020B0604030504040204" pitchFamily="34" charset="0"/>
              <a:ea typeface="Tahoma" panose="020B0604030504040204" pitchFamily="34" charset="0"/>
              <a:cs typeface="Tahoma" panose="020B0604030504040204" pitchFamily="34" charset="0"/>
            </a:endParaRPr>
          </a:p>
        </p:txBody>
      </p:sp>
      <p:sp>
        <p:nvSpPr>
          <p:cNvPr id="6" name="Ellipszis buborék 5"/>
          <p:cNvSpPr/>
          <p:nvPr/>
        </p:nvSpPr>
        <p:spPr>
          <a:xfrm>
            <a:off x="381000" y="3644655"/>
            <a:ext cx="6400799" cy="965425"/>
          </a:xfrm>
          <a:prstGeom prst="wedgeEllipseCallout">
            <a:avLst/>
          </a:prstGeom>
          <a:solidFill>
            <a:srgbClr val="E1B793"/>
          </a:solidFill>
          <a:ln w="38100">
            <a:solidFill>
              <a:srgbClr val="00123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Recent style of</a:t>
            </a:r>
            <a:r>
              <a:rPr lang="hu-HU" sz="3200" dirty="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jeans</a:t>
            </a:r>
            <a:endParaRPr lang="en-GB" sz="3200" dirty="0">
              <a:solidFill>
                <a:srgbClr val="A0333F"/>
              </a:solidFill>
              <a:latin typeface="Tahoma" panose="020B0604030504040204" pitchFamily="34" charset="0"/>
              <a:ea typeface="Tahoma" panose="020B0604030504040204" pitchFamily="34" charset="0"/>
              <a:cs typeface="Tahoma" panose="020B0604030504040204" pitchFamily="34" charset="0"/>
            </a:endParaRPr>
          </a:p>
        </p:txBody>
      </p:sp>
      <p:sp>
        <p:nvSpPr>
          <p:cNvPr id="7" name="Ellipszis buborék 6"/>
          <p:cNvSpPr/>
          <p:nvPr/>
        </p:nvSpPr>
        <p:spPr>
          <a:xfrm>
            <a:off x="827312" y="317161"/>
            <a:ext cx="9085942" cy="965425"/>
          </a:xfrm>
          <a:prstGeom prst="wedgeEllipseCallout">
            <a:avLst/>
          </a:prstGeom>
          <a:solidFill>
            <a:srgbClr val="E1B793"/>
          </a:solidFill>
          <a:ln w="38100">
            <a:solidFill>
              <a:srgbClr val="00123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How w</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ere</a:t>
            </a:r>
            <a:r>
              <a:rPr lang="en-GB"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the first Jeans born?</a:t>
            </a:r>
            <a:endParaRPr lang="en-GB" sz="3200" dirty="0">
              <a:solidFill>
                <a:srgbClr val="A0333F"/>
              </a:solidFill>
              <a:latin typeface="Tahoma" panose="020B0604030504040204" pitchFamily="34" charset="0"/>
              <a:ea typeface="Tahoma" panose="020B0604030504040204" pitchFamily="34" charset="0"/>
              <a:cs typeface="Tahoma" panose="020B0604030504040204" pitchFamily="34" charset="0"/>
            </a:endParaRPr>
          </a:p>
        </p:txBody>
      </p:sp>
      <p:sp>
        <p:nvSpPr>
          <p:cNvPr id="8" name="Dátum helye 7"/>
          <p:cNvSpPr>
            <a:spLocks noGrp="1"/>
          </p:cNvSpPr>
          <p:nvPr>
            <p:ph type="dt" sz="half" idx="10"/>
          </p:nvPr>
        </p:nvSpPr>
        <p:spPr/>
        <p:txBody>
          <a:bodyPr/>
          <a:lstStyle/>
          <a:p>
            <a:r>
              <a:rPr lang="hu-HU" smtClean="0"/>
              <a:t>2016.03.30.</a:t>
            </a:r>
            <a:endParaRPr lang="hu-HU"/>
          </a:p>
        </p:txBody>
      </p:sp>
      <p:sp>
        <p:nvSpPr>
          <p:cNvPr id="9" name="Dia számának helye 8"/>
          <p:cNvSpPr>
            <a:spLocks noGrp="1"/>
          </p:cNvSpPr>
          <p:nvPr>
            <p:ph type="sldNum" sz="quarter" idx="12"/>
          </p:nvPr>
        </p:nvSpPr>
        <p:spPr/>
        <p:txBody>
          <a:bodyPr/>
          <a:lstStyle/>
          <a:p>
            <a:fld id="{C3609F71-8A9F-4BF2-9249-C4E1BD9FFD04}" type="slidenum">
              <a:rPr lang="hu-HU" smtClean="0"/>
              <a:t>3</a:t>
            </a:fld>
            <a:endParaRPr lang="hu-HU"/>
          </a:p>
        </p:txBody>
      </p:sp>
    </p:spTree>
    <p:extLst>
      <p:ext uri="{BB962C8B-B14F-4D97-AF65-F5344CB8AC3E}">
        <p14:creationId xmlns:p14="http://schemas.microsoft.com/office/powerpoint/2010/main" val="39980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1+#ppt_w/2"/>
                                          </p:val>
                                        </p:tav>
                                        <p:tav tm="100000">
                                          <p:val>
                                            <p:strVal val="#ppt_x"/>
                                          </p:val>
                                        </p:tav>
                                      </p:tavLst>
                                    </p:anim>
                                    <p:anim calcmode="lin" valueType="num">
                                      <p:cBhvr additive="base">
                                        <p:cTn id="18" dur="7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85000" lnSpcReduction="20000"/>
          </a:bodyPr>
          <a:lstStyle/>
          <a:p>
            <a:pPr marL="0" indent="0" algn="just">
              <a:lnSpc>
                <a:spcPct val="110000"/>
              </a:lnSpc>
              <a:spcBef>
                <a:spcPts val="0"/>
              </a:spcBef>
              <a:buNone/>
            </a:pP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Levi </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Strauss </a:t>
            </a:r>
            <a:r>
              <a:rPr lang="hu-HU" sz="40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was</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selling canvas to the gold miners when one day a man came </a:t>
            </a:r>
            <a:r>
              <a:rPr lang="hu-HU" sz="40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up</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to him. He said he couldn’t find trouser</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s</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that w</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ere</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strong enough for the work. </a:t>
            </a:r>
          </a:p>
          <a:p>
            <a:pPr marL="0" indent="0" algn="just">
              <a:lnSpc>
                <a:spcPct val="110000"/>
              </a:lnSpc>
              <a:spcBef>
                <a:spcPts val="0"/>
              </a:spcBef>
              <a:buNone/>
            </a:pP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Levi decided to make trousers for them, which at the beginning w</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ere</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almost w</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hite</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and </a:t>
            </a:r>
            <a:r>
              <a:rPr lang="hu-HU" sz="40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they</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tore easily.</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To satisfy them, h</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e</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painted it blue and started to use </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metal </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rivets. T</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hat is </a:t>
            </a:r>
            <a:r>
              <a:rPr lang="hu-HU" sz="40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how</a:t>
            </a:r>
            <a:r>
              <a:rPr lang="hu-HU"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40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en-GB" sz="40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first blue jeans were born. </a:t>
            </a:r>
          </a:p>
          <a:p>
            <a:pPr marL="0" indent="0">
              <a:spcBef>
                <a:spcPts val="0"/>
              </a:spcBef>
              <a:buNone/>
            </a:pPr>
            <a:endParaRPr lang="en-GB" i="1" dirty="0"/>
          </a:p>
        </p:txBody>
      </p:sp>
      <p:sp>
        <p:nvSpPr>
          <p:cNvPr id="4" name="Ellipszis buborék 3"/>
          <p:cNvSpPr/>
          <p:nvPr/>
        </p:nvSpPr>
        <p:spPr>
          <a:xfrm>
            <a:off x="696686" y="384290"/>
            <a:ext cx="8984343" cy="965425"/>
          </a:xfrm>
          <a:prstGeom prst="wedgeEllipseCallout">
            <a:avLst/>
          </a:prstGeom>
          <a:solidFill>
            <a:srgbClr val="E1B793"/>
          </a:solidFill>
          <a:ln w="38100">
            <a:solidFill>
              <a:srgbClr val="00123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solidFill>
                  <a:srgbClr val="A0333F"/>
                </a:solidFill>
              </a:rPr>
              <a:t>How w</a:t>
            </a:r>
            <a:r>
              <a:rPr lang="hu-HU" sz="3600" dirty="0" smtClean="0">
                <a:solidFill>
                  <a:srgbClr val="A0333F"/>
                </a:solidFill>
              </a:rPr>
              <a:t>ere</a:t>
            </a:r>
            <a:r>
              <a:rPr lang="en-GB" sz="3600" dirty="0" smtClean="0">
                <a:solidFill>
                  <a:srgbClr val="A0333F"/>
                </a:solidFill>
              </a:rPr>
              <a:t> the first Jeans born?</a:t>
            </a:r>
            <a:endParaRPr lang="en-GB" sz="3600" dirty="0">
              <a:solidFill>
                <a:srgbClr val="A0333F"/>
              </a:solidFill>
            </a:endParaRPr>
          </a:p>
        </p:txBody>
      </p:sp>
      <p:pic>
        <p:nvPicPr>
          <p:cNvPr id="5" name="Kép 4"/>
          <p:cNvPicPr>
            <a:picLocks noChangeAspect="1"/>
          </p:cNvPicPr>
          <p:nvPr/>
        </p:nvPicPr>
        <p:blipFill>
          <a:blip r:embed="rId2"/>
          <a:stretch>
            <a:fillRect/>
          </a:stretch>
        </p:blipFill>
        <p:spPr>
          <a:xfrm>
            <a:off x="2254704" y="1886517"/>
            <a:ext cx="8029575" cy="3543300"/>
          </a:xfrm>
          <a:prstGeom prst="rect">
            <a:avLst/>
          </a:prstGeom>
        </p:spPr>
      </p:pic>
      <p:sp>
        <p:nvSpPr>
          <p:cNvPr id="6" name="Dátum helye 5"/>
          <p:cNvSpPr>
            <a:spLocks noGrp="1"/>
          </p:cNvSpPr>
          <p:nvPr>
            <p:ph type="dt" sz="half" idx="10"/>
          </p:nvPr>
        </p:nvSpPr>
        <p:spPr/>
        <p:txBody>
          <a:bodyPr/>
          <a:lstStyle/>
          <a:p>
            <a:r>
              <a:rPr lang="hu-HU" smtClean="0"/>
              <a:t>2016.03.30.</a:t>
            </a:r>
            <a:endParaRPr lang="hu-HU"/>
          </a:p>
        </p:txBody>
      </p:sp>
      <p:sp>
        <p:nvSpPr>
          <p:cNvPr id="7" name="Dia számának helye 6"/>
          <p:cNvSpPr>
            <a:spLocks noGrp="1"/>
          </p:cNvSpPr>
          <p:nvPr>
            <p:ph type="sldNum" sz="quarter" idx="12"/>
          </p:nvPr>
        </p:nvSpPr>
        <p:spPr/>
        <p:txBody>
          <a:bodyPr/>
          <a:lstStyle/>
          <a:p>
            <a:fld id="{C3609F71-8A9F-4BF2-9249-C4E1BD9FFD04}" type="slidenum">
              <a:rPr lang="hu-HU" smtClean="0"/>
              <a:t>4</a:t>
            </a:fld>
            <a:endParaRPr lang="hu-HU"/>
          </a:p>
        </p:txBody>
      </p:sp>
    </p:spTree>
    <p:extLst>
      <p:ext uri="{BB962C8B-B14F-4D97-AF65-F5344CB8AC3E}">
        <p14:creationId xmlns:p14="http://schemas.microsoft.com/office/powerpoint/2010/main" val="285719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306285" y="2264229"/>
            <a:ext cx="9100457" cy="3970318"/>
          </a:xfrm>
          <a:prstGeom prst="rect">
            <a:avLst/>
          </a:prstGeom>
          <a:noFill/>
        </p:spPr>
        <p:txBody>
          <a:bodyPr wrap="square" rtlCol="0">
            <a:spAutoFit/>
          </a:bodyPr>
          <a:lstStyle/>
          <a:p>
            <a:pPr algn="just"/>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years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went</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by</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Levi’s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jeans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became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more and more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popular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Both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miners</a:t>
            </a:r>
            <a:r>
              <a:rPr lang="hu-HU" sz="2800" i="1" dirty="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and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cowboys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liked</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them</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and</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they</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grew</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into</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classic</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American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working</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trousers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It</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didn</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take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much</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time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for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other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American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firms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to</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explore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this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item</a:t>
            </a:r>
            <a:r>
              <a:rPr lang="hu-HU" sz="2800" i="1" dirty="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and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make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their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own</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brand</a:t>
            </a:r>
            <a:r>
              <a:rPr lang="hu-HU" sz="2800" i="1" dirty="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and</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after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a:solidFill>
                  <a:srgbClr val="001236"/>
                </a:solidFill>
                <a:latin typeface="Tahoma" panose="020B0604030504040204" pitchFamily="34" charset="0"/>
                <a:ea typeface="Tahoma" panose="020B0604030504040204" pitchFamily="34" charset="0"/>
                <a:cs typeface="Tahoma" panose="020B0604030504040204" pitchFamily="34" charset="0"/>
              </a:rPr>
              <a:t>S</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econd</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World </a:t>
            </a:r>
            <a:r>
              <a:rPr lang="hu-HU" sz="2800" i="1" dirty="0" err="1">
                <a:solidFill>
                  <a:srgbClr val="001236"/>
                </a:solidFill>
                <a:latin typeface="Tahoma" panose="020B0604030504040204" pitchFamily="34" charset="0"/>
                <a:ea typeface="Tahoma" panose="020B0604030504040204" pitchFamily="34" charset="0"/>
                <a:cs typeface="Tahoma" panose="020B0604030504040204" pitchFamily="34" charset="0"/>
              </a:rPr>
              <a:t>W</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it</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spread</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all</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over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world</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p>
          <a:p>
            <a:pPr algn="just"/>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However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authentic</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Levi’s is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still</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best</a:t>
            </a:r>
            <a:r>
              <a:rPr lang="hu-HU" sz="2800" i="1" dirty="0" err="1">
                <a:solidFill>
                  <a:srgbClr val="001236"/>
                </a:solidFill>
                <a:latin typeface="Tahoma" panose="020B0604030504040204" pitchFamily="34" charset="0"/>
                <a:ea typeface="Tahoma" panose="020B0604030504040204" pitchFamily="34" charset="0"/>
                <a:cs typeface="Tahoma" panose="020B0604030504040204" pitchFamily="34" charset="0"/>
              </a:rPr>
              <a:t>-</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selling</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jeans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in</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world</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It</a:t>
            </a:r>
            <a:r>
              <a:rPr lang="hu-HU" sz="2800" i="1" dirty="0" err="1">
                <a:solidFill>
                  <a:srgbClr val="001236"/>
                </a:solidFill>
                <a:latin typeface="Tahoma" panose="020B0604030504040204" pitchFamily="34" charset="0"/>
                <a:ea typeface="Tahoma" panose="020B0604030504040204" pitchFamily="34" charset="0"/>
                <a:cs typeface="Tahoma" panose="020B0604030504040204" pitchFamily="34" charset="0"/>
              </a:rPr>
              <a:t>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logo</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was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made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after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famous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magdeburg</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experiment</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endParaRPr lang="hu-HU" sz="2800" i="1" dirty="0">
              <a:solidFill>
                <a:srgbClr val="001236"/>
              </a:solidFill>
              <a:latin typeface="Tahoma" panose="020B0604030504040204" pitchFamily="34" charset="0"/>
              <a:ea typeface="Tahoma" panose="020B0604030504040204" pitchFamily="34" charset="0"/>
              <a:cs typeface="Tahoma" panose="020B0604030504040204" pitchFamily="34" charset="0"/>
            </a:endParaRPr>
          </a:p>
        </p:txBody>
      </p:sp>
      <p:sp>
        <p:nvSpPr>
          <p:cNvPr id="4" name="Ellipszis buborék 3"/>
          <p:cNvSpPr/>
          <p:nvPr/>
        </p:nvSpPr>
        <p:spPr>
          <a:xfrm>
            <a:off x="595084" y="260561"/>
            <a:ext cx="10769601" cy="1535790"/>
          </a:xfrm>
          <a:prstGeom prst="wedgeEllipseCallout">
            <a:avLst/>
          </a:prstGeom>
          <a:solidFill>
            <a:srgbClr val="E1B793"/>
          </a:solidFill>
          <a:ln w="38100">
            <a:solidFill>
              <a:srgbClr val="001236"/>
            </a:solidFill>
          </a:ln>
        </p:spPr>
        <p:style>
          <a:lnRef idx="2">
            <a:schemeClr val="dk1"/>
          </a:lnRef>
          <a:fillRef idx="1">
            <a:schemeClr val="lt1"/>
          </a:fillRef>
          <a:effectRef idx="0">
            <a:schemeClr val="dk1"/>
          </a:effectRef>
          <a:fontRef idx="minor">
            <a:schemeClr val="dk1"/>
          </a:fontRef>
        </p:style>
        <p:txBody>
          <a:bodyPr rtlCol="0" anchor="ctr"/>
          <a:lstStyle/>
          <a:p>
            <a:pPr algn="ct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What</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is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the</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best</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selling</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jeans</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brand</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in</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the</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world</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a:t>
            </a:r>
            <a:endParaRPr lang="en-GB" sz="3200" dirty="0">
              <a:solidFill>
                <a:srgbClr val="A0333F"/>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http://www.thermospokenhere.com/wp/02_tsh/B6540___otto_guericke/B654_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29" y="2083254"/>
            <a:ext cx="8195742" cy="3378653"/>
          </a:xfrm>
          <a:prstGeom prst="rect">
            <a:avLst/>
          </a:prstGeom>
          <a:noFill/>
          <a:extLst>
            <a:ext uri="{909E8E84-426E-40DD-AFC4-6F175D3DCCD1}">
              <a14:hiddenFill xmlns:a14="http://schemas.microsoft.com/office/drawing/2010/main">
                <a:solidFill>
                  <a:srgbClr val="FFFFFF"/>
                </a:solidFill>
              </a14:hiddenFill>
            </a:ext>
          </a:extLst>
        </p:spPr>
      </p:pic>
      <p:sp>
        <p:nvSpPr>
          <p:cNvPr id="3" name="Dátum helye 2"/>
          <p:cNvSpPr>
            <a:spLocks noGrp="1"/>
          </p:cNvSpPr>
          <p:nvPr>
            <p:ph type="dt" sz="half" idx="10"/>
          </p:nvPr>
        </p:nvSpPr>
        <p:spPr/>
        <p:txBody>
          <a:bodyPr/>
          <a:lstStyle/>
          <a:p>
            <a:r>
              <a:rPr lang="hu-HU" smtClean="0"/>
              <a:t>2016.03.30.</a:t>
            </a:r>
            <a:endParaRPr lang="hu-HU"/>
          </a:p>
        </p:txBody>
      </p:sp>
      <p:sp>
        <p:nvSpPr>
          <p:cNvPr id="5" name="Dia számának helye 4"/>
          <p:cNvSpPr>
            <a:spLocks noGrp="1"/>
          </p:cNvSpPr>
          <p:nvPr>
            <p:ph type="sldNum" sz="quarter" idx="12"/>
          </p:nvPr>
        </p:nvSpPr>
        <p:spPr/>
        <p:txBody>
          <a:bodyPr/>
          <a:lstStyle/>
          <a:p>
            <a:fld id="{C3609F71-8A9F-4BF2-9249-C4E1BD9FFD04}" type="slidenum">
              <a:rPr lang="hu-HU" smtClean="0"/>
              <a:t>5</a:t>
            </a:fld>
            <a:endParaRPr lang="hu-HU"/>
          </a:p>
        </p:txBody>
      </p:sp>
    </p:spTree>
    <p:extLst>
      <p:ext uri="{BB962C8B-B14F-4D97-AF65-F5344CB8AC3E}">
        <p14:creationId xmlns:p14="http://schemas.microsoft.com/office/powerpoint/2010/main" val="89005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additive="base">
                                        <p:cTn id="24"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additive="base">
                                        <p:cTn id="30"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wipe(down)">
                                      <p:cBhvr>
                                        <p:cTn id="36" dur="580">
                                          <p:stCondLst>
                                            <p:cond delay="0"/>
                                          </p:stCondLst>
                                        </p:cTn>
                                        <p:tgtEl>
                                          <p:spTgt spid="3074"/>
                                        </p:tgtEl>
                                      </p:cBhvr>
                                    </p:animEffect>
                                    <p:anim calcmode="lin" valueType="num">
                                      <p:cBhvr>
                                        <p:cTn id="37"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42" dur="26">
                                          <p:stCondLst>
                                            <p:cond delay="650"/>
                                          </p:stCondLst>
                                        </p:cTn>
                                        <p:tgtEl>
                                          <p:spTgt spid="3074"/>
                                        </p:tgtEl>
                                      </p:cBhvr>
                                      <p:to x="100000" y="60000"/>
                                    </p:animScale>
                                    <p:animScale>
                                      <p:cBhvr>
                                        <p:cTn id="43" dur="166" decel="50000">
                                          <p:stCondLst>
                                            <p:cond delay="676"/>
                                          </p:stCondLst>
                                        </p:cTn>
                                        <p:tgtEl>
                                          <p:spTgt spid="3074"/>
                                        </p:tgtEl>
                                      </p:cBhvr>
                                      <p:to x="100000" y="100000"/>
                                    </p:animScale>
                                    <p:animScale>
                                      <p:cBhvr>
                                        <p:cTn id="44" dur="26">
                                          <p:stCondLst>
                                            <p:cond delay="1312"/>
                                          </p:stCondLst>
                                        </p:cTn>
                                        <p:tgtEl>
                                          <p:spTgt spid="3074"/>
                                        </p:tgtEl>
                                      </p:cBhvr>
                                      <p:to x="100000" y="80000"/>
                                    </p:animScale>
                                    <p:animScale>
                                      <p:cBhvr>
                                        <p:cTn id="45" dur="166" decel="50000">
                                          <p:stCondLst>
                                            <p:cond delay="1338"/>
                                          </p:stCondLst>
                                        </p:cTn>
                                        <p:tgtEl>
                                          <p:spTgt spid="3074"/>
                                        </p:tgtEl>
                                      </p:cBhvr>
                                      <p:to x="100000" y="100000"/>
                                    </p:animScale>
                                    <p:animScale>
                                      <p:cBhvr>
                                        <p:cTn id="46" dur="26">
                                          <p:stCondLst>
                                            <p:cond delay="1642"/>
                                          </p:stCondLst>
                                        </p:cTn>
                                        <p:tgtEl>
                                          <p:spTgt spid="3074"/>
                                        </p:tgtEl>
                                      </p:cBhvr>
                                      <p:to x="100000" y="90000"/>
                                    </p:animScale>
                                    <p:animScale>
                                      <p:cBhvr>
                                        <p:cTn id="47" dur="166" decel="50000">
                                          <p:stCondLst>
                                            <p:cond delay="1668"/>
                                          </p:stCondLst>
                                        </p:cTn>
                                        <p:tgtEl>
                                          <p:spTgt spid="3074"/>
                                        </p:tgtEl>
                                      </p:cBhvr>
                                      <p:to x="100000" y="100000"/>
                                    </p:animScale>
                                    <p:animScale>
                                      <p:cBhvr>
                                        <p:cTn id="48" dur="26">
                                          <p:stCondLst>
                                            <p:cond delay="1808"/>
                                          </p:stCondLst>
                                        </p:cTn>
                                        <p:tgtEl>
                                          <p:spTgt spid="3074"/>
                                        </p:tgtEl>
                                      </p:cBhvr>
                                      <p:to x="100000" y="95000"/>
                                    </p:animScale>
                                    <p:animScale>
                                      <p:cBhvr>
                                        <p:cTn id="49"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zis buborék 2"/>
          <p:cNvSpPr/>
          <p:nvPr/>
        </p:nvSpPr>
        <p:spPr>
          <a:xfrm>
            <a:off x="725715" y="398465"/>
            <a:ext cx="6400799" cy="965425"/>
          </a:xfrm>
          <a:prstGeom prst="wedgeEllipseCallout">
            <a:avLst/>
          </a:prstGeom>
          <a:solidFill>
            <a:srgbClr val="E1B793"/>
          </a:solidFill>
          <a:ln w="38100">
            <a:solidFill>
              <a:srgbClr val="00123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Recent style of</a:t>
            </a:r>
            <a:r>
              <a:rPr lang="hu-HU" sz="3200" dirty="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jeans</a:t>
            </a:r>
            <a:endParaRPr lang="en-GB" sz="3200" dirty="0">
              <a:solidFill>
                <a:srgbClr val="A0333F"/>
              </a:solidFill>
              <a:latin typeface="Tahoma" panose="020B0604030504040204" pitchFamily="34" charset="0"/>
              <a:ea typeface="Tahoma" panose="020B0604030504040204" pitchFamily="34" charset="0"/>
              <a:cs typeface="Tahoma" panose="020B0604030504040204" pitchFamily="34" charset="0"/>
            </a:endParaRPr>
          </a:p>
        </p:txBody>
      </p:sp>
      <p:sp>
        <p:nvSpPr>
          <p:cNvPr id="4" name="Szövegdoboz 3"/>
          <p:cNvSpPr txBox="1"/>
          <p:nvPr/>
        </p:nvSpPr>
        <p:spPr>
          <a:xfrm>
            <a:off x="725715" y="1667593"/>
            <a:ext cx="9434285" cy="4401205"/>
          </a:xfrm>
          <a:prstGeom prst="rect">
            <a:avLst/>
          </a:prstGeom>
          <a:noFill/>
        </p:spPr>
        <p:txBody>
          <a:bodyPr wrap="square" rtlCol="0">
            <a:spAutoFit/>
          </a:bodyPr>
          <a:lstStyle/>
          <a:p>
            <a:pPr algn="just"/>
            <a:r>
              <a:rPr lang="en-GB" sz="2800" i="1" u="sng" dirty="0" smtClean="0">
                <a:solidFill>
                  <a:srgbClr val="001236"/>
                </a:solidFill>
                <a:latin typeface="Tahoma" panose="020B0604030504040204" pitchFamily="34" charset="0"/>
                <a:ea typeface="Tahoma" panose="020B0604030504040204" pitchFamily="34" charset="0"/>
                <a:cs typeface="Tahoma" panose="020B0604030504040204" pitchFamily="34" charset="0"/>
              </a:rPr>
              <a:t>Baggy Jeans:</a:t>
            </a:r>
            <a:r>
              <a:rPr lang="en-GB"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These jeans can be noticed by their very wide and straight leg. This style may seem to be new, however</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a:t>
            </a:r>
            <a:r>
              <a:rPr lang="en-GB"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it is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about</a:t>
            </a:r>
            <a:r>
              <a:rPr lang="en-GB"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 hundred years old. At the beginning of the 20th century workers needed this style and it was brought back by the skaters in the 80’s. Nowadays they are worn falling on the hip and the underpants can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also</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en-GB"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be seen. </a:t>
            </a:r>
          </a:p>
          <a:p>
            <a:pPr algn="just"/>
            <a:r>
              <a:rPr lang="en-GB"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So</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a:t>
            </a:r>
            <a:r>
              <a:rPr lang="en-GB"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called boyfriend jeans are becoming fashionable now. They also have straight leg but their waist is higher and their crotch is not as big as t</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hat of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baggy</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28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jeans</a:t>
            </a:r>
            <a:r>
              <a:rPr lang="hu-HU" sz="28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a:t>
            </a:r>
            <a:endParaRPr lang="en-GB" sz="2800" i="1" dirty="0">
              <a:solidFill>
                <a:srgbClr val="001236"/>
              </a:solidFill>
              <a:latin typeface="Tahoma" panose="020B0604030504040204" pitchFamily="34" charset="0"/>
              <a:ea typeface="Tahoma" panose="020B0604030504040204" pitchFamily="34" charset="0"/>
              <a:cs typeface="Tahoma" panose="020B0604030504040204" pitchFamily="34" charset="0"/>
            </a:endParaRPr>
          </a:p>
        </p:txBody>
      </p:sp>
      <p:pic>
        <p:nvPicPr>
          <p:cNvPr id="5" name="Kép 4"/>
          <p:cNvPicPr>
            <a:picLocks noChangeAspect="1"/>
          </p:cNvPicPr>
          <p:nvPr/>
        </p:nvPicPr>
        <p:blipFill>
          <a:blip r:embed="rId2"/>
          <a:stretch>
            <a:fillRect/>
          </a:stretch>
        </p:blipFill>
        <p:spPr>
          <a:xfrm>
            <a:off x="7190377" y="881177"/>
            <a:ext cx="4772932" cy="5141129"/>
          </a:xfrm>
          <a:prstGeom prst="rect">
            <a:avLst/>
          </a:prstGeom>
        </p:spPr>
      </p:pic>
      <p:pic>
        <p:nvPicPr>
          <p:cNvPr id="6" name="Kép 5"/>
          <p:cNvPicPr>
            <a:picLocks noChangeAspect="1"/>
          </p:cNvPicPr>
          <p:nvPr/>
        </p:nvPicPr>
        <p:blipFill>
          <a:blip r:embed="rId3"/>
          <a:stretch>
            <a:fillRect/>
          </a:stretch>
        </p:blipFill>
        <p:spPr>
          <a:xfrm>
            <a:off x="7602034" y="881177"/>
            <a:ext cx="4157436" cy="5320109"/>
          </a:xfrm>
          <a:prstGeom prst="rect">
            <a:avLst/>
          </a:prstGeom>
        </p:spPr>
      </p:pic>
      <p:sp>
        <p:nvSpPr>
          <p:cNvPr id="7" name="Dátum helye 6"/>
          <p:cNvSpPr>
            <a:spLocks noGrp="1"/>
          </p:cNvSpPr>
          <p:nvPr>
            <p:ph type="dt" sz="half" idx="10"/>
          </p:nvPr>
        </p:nvSpPr>
        <p:spPr/>
        <p:txBody>
          <a:bodyPr/>
          <a:lstStyle/>
          <a:p>
            <a:r>
              <a:rPr lang="hu-HU" smtClean="0"/>
              <a:t>2016.03.30.</a:t>
            </a:r>
            <a:endParaRPr lang="hu-HU"/>
          </a:p>
        </p:txBody>
      </p:sp>
      <p:sp>
        <p:nvSpPr>
          <p:cNvPr id="8" name="Dia számának helye 7"/>
          <p:cNvSpPr>
            <a:spLocks noGrp="1"/>
          </p:cNvSpPr>
          <p:nvPr>
            <p:ph type="sldNum" sz="quarter" idx="12"/>
          </p:nvPr>
        </p:nvSpPr>
        <p:spPr/>
        <p:txBody>
          <a:bodyPr/>
          <a:lstStyle/>
          <a:p>
            <a:fld id="{C3609F71-8A9F-4BF2-9249-C4E1BD9FFD04}" type="slidenum">
              <a:rPr lang="hu-HU" smtClean="0"/>
              <a:t>6</a:t>
            </a:fld>
            <a:endParaRPr lang="hu-HU"/>
          </a:p>
        </p:txBody>
      </p:sp>
    </p:spTree>
    <p:extLst>
      <p:ext uri="{BB962C8B-B14F-4D97-AF65-F5344CB8AC3E}">
        <p14:creationId xmlns:p14="http://schemas.microsoft.com/office/powerpoint/2010/main" val="3121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 presetClass="entr" presetSubtype="8" fill="hold" nodeType="withEffect">
                                  <p:stCondLst>
                                    <p:cond delay="200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9"/>
                                          </p:stCondLst>
                                        </p:cTn>
                                        <p:tgtEl>
                                          <p:spTgt spid="5"/>
                                        </p:tgtEl>
                                        <p:attrNameLst>
                                          <p:attrName>style.visibility</p:attrName>
                                        </p:attrNameLst>
                                      </p:cBhvr>
                                      <p:to>
                                        <p:strVal val="hidden"/>
                                      </p:to>
                                    </p:set>
                                  </p:childTnLst>
                                </p:cTn>
                              </p:par>
                            </p:childTnLst>
                          </p:cTn>
                        </p:par>
                        <p:par>
                          <p:cTn id="47" fill="hold">
                            <p:stCondLst>
                              <p:cond delay="10"/>
                            </p:stCondLst>
                            <p:childTnLst>
                              <p:par>
                                <p:cTn id="48" presetID="2" presetClass="entr" presetSubtype="8" fill="hold" nodeType="afterEffect">
                                  <p:stCondLst>
                                    <p:cond delay="490"/>
                                  </p:stCondLst>
                                  <p:childTnLst>
                                    <p:set>
                                      <p:cBhvr>
                                        <p:cTn id="49" dur="1" fill="hold">
                                          <p:stCondLst>
                                            <p:cond delay="0"/>
                                          </p:stCondLst>
                                        </p:cTn>
                                        <p:tgtEl>
                                          <p:spTgt spid="4">
                                            <p:txEl>
                                              <p:pRg st="1" end="1"/>
                                            </p:txEl>
                                          </p:spTgt>
                                        </p:tgtEl>
                                        <p:attrNameLst>
                                          <p:attrName>style.visibility</p:attrName>
                                        </p:attrNameLst>
                                      </p:cBhvr>
                                      <p:to>
                                        <p:strVal val="visible"/>
                                      </p:to>
                                    </p:set>
                                    <p:anim calcmode="lin" valueType="num">
                                      <p:cBhvr additive="base">
                                        <p:cTn id="50" dur="7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51" dur="7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80">
                                          <p:stCondLst>
                                            <p:cond delay="0"/>
                                          </p:stCondLst>
                                        </p:cTn>
                                        <p:tgtEl>
                                          <p:spTgt spid="6"/>
                                        </p:tgtEl>
                                      </p:cBhvr>
                                    </p:animEffect>
                                    <p:anim calcmode="lin" valueType="num">
                                      <p:cBhvr>
                                        <p:cTn id="5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2" dur="26">
                                          <p:stCondLst>
                                            <p:cond delay="650"/>
                                          </p:stCondLst>
                                        </p:cTn>
                                        <p:tgtEl>
                                          <p:spTgt spid="6"/>
                                        </p:tgtEl>
                                      </p:cBhvr>
                                      <p:to x="100000" y="60000"/>
                                    </p:animScale>
                                    <p:animScale>
                                      <p:cBhvr>
                                        <p:cTn id="63" dur="166" decel="50000">
                                          <p:stCondLst>
                                            <p:cond delay="676"/>
                                          </p:stCondLst>
                                        </p:cTn>
                                        <p:tgtEl>
                                          <p:spTgt spid="6"/>
                                        </p:tgtEl>
                                      </p:cBhvr>
                                      <p:to x="100000" y="100000"/>
                                    </p:animScale>
                                    <p:animScale>
                                      <p:cBhvr>
                                        <p:cTn id="64" dur="26">
                                          <p:stCondLst>
                                            <p:cond delay="1312"/>
                                          </p:stCondLst>
                                        </p:cTn>
                                        <p:tgtEl>
                                          <p:spTgt spid="6"/>
                                        </p:tgtEl>
                                      </p:cBhvr>
                                      <p:to x="100000" y="80000"/>
                                    </p:animScale>
                                    <p:animScale>
                                      <p:cBhvr>
                                        <p:cTn id="65" dur="166" decel="50000">
                                          <p:stCondLst>
                                            <p:cond delay="1338"/>
                                          </p:stCondLst>
                                        </p:cTn>
                                        <p:tgtEl>
                                          <p:spTgt spid="6"/>
                                        </p:tgtEl>
                                      </p:cBhvr>
                                      <p:to x="100000" y="100000"/>
                                    </p:animScale>
                                    <p:animScale>
                                      <p:cBhvr>
                                        <p:cTn id="66" dur="26">
                                          <p:stCondLst>
                                            <p:cond delay="1642"/>
                                          </p:stCondLst>
                                        </p:cTn>
                                        <p:tgtEl>
                                          <p:spTgt spid="6"/>
                                        </p:tgtEl>
                                      </p:cBhvr>
                                      <p:to x="100000" y="90000"/>
                                    </p:animScale>
                                    <p:animScale>
                                      <p:cBhvr>
                                        <p:cTn id="67" dur="166" decel="50000">
                                          <p:stCondLst>
                                            <p:cond delay="1668"/>
                                          </p:stCondLst>
                                        </p:cTn>
                                        <p:tgtEl>
                                          <p:spTgt spid="6"/>
                                        </p:tgtEl>
                                      </p:cBhvr>
                                      <p:to x="100000" y="100000"/>
                                    </p:animScale>
                                    <p:animScale>
                                      <p:cBhvr>
                                        <p:cTn id="68" dur="26">
                                          <p:stCondLst>
                                            <p:cond delay="1808"/>
                                          </p:stCondLst>
                                        </p:cTn>
                                        <p:tgtEl>
                                          <p:spTgt spid="6"/>
                                        </p:tgtEl>
                                      </p:cBhvr>
                                      <p:to x="100000" y="95000"/>
                                    </p:animScale>
                                    <p:animScale>
                                      <p:cBhvr>
                                        <p:cTn id="6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r>
              <a:rPr lang="hu-HU" smtClean="0"/>
              <a:t>2016.03.30.</a:t>
            </a:r>
            <a:endParaRPr lang="hu-HU"/>
          </a:p>
        </p:txBody>
      </p:sp>
      <p:sp>
        <p:nvSpPr>
          <p:cNvPr id="3" name="Dia számának helye 2"/>
          <p:cNvSpPr>
            <a:spLocks noGrp="1"/>
          </p:cNvSpPr>
          <p:nvPr>
            <p:ph type="sldNum" sz="quarter" idx="12"/>
          </p:nvPr>
        </p:nvSpPr>
        <p:spPr/>
        <p:txBody>
          <a:bodyPr/>
          <a:lstStyle/>
          <a:p>
            <a:fld id="{C3609F71-8A9F-4BF2-9249-C4E1BD9FFD04}" type="slidenum">
              <a:rPr lang="hu-HU" smtClean="0"/>
              <a:t>7</a:t>
            </a:fld>
            <a:endParaRPr lang="hu-HU"/>
          </a:p>
        </p:txBody>
      </p:sp>
      <p:sp>
        <p:nvSpPr>
          <p:cNvPr id="5" name="Szövegdoboz 4"/>
          <p:cNvSpPr txBox="1"/>
          <p:nvPr/>
        </p:nvSpPr>
        <p:spPr>
          <a:xfrm>
            <a:off x="364515" y="233931"/>
            <a:ext cx="7912994" cy="5509200"/>
          </a:xfrm>
          <a:prstGeom prst="rect">
            <a:avLst/>
          </a:prstGeom>
          <a:noFill/>
        </p:spPr>
        <p:txBody>
          <a:bodyPr wrap="square" rtlCol="0">
            <a:spAutoFit/>
          </a:bodyPr>
          <a:lstStyle/>
          <a:p>
            <a:pPr algn="just"/>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Furthermore, jeans have several other types. From wide leg baggy jeans to tight, so-called skinny jeans. The material of skinny jeans is also an innovation, as they are more elastic. In addition there are even jeans with a waterproof layer on them. </a:t>
            </a:r>
          </a:p>
          <a:p>
            <a:pPr algn="just"/>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Jeggings, which are the cross between jeans and leggings, are also a new trend. However their appearance</a:t>
            </a:r>
            <a:r>
              <a:rPr lang="hu-HU"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is </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the same as a skinny jeans’.</a:t>
            </a:r>
            <a:endParaRPr lang="en-GB" sz="3200" i="1" dirty="0">
              <a:solidFill>
                <a:srgbClr val="001236"/>
              </a:solidFill>
              <a:latin typeface="Tahoma" panose="020B0604030504040204" pitchFamily="34" charset="0"/>
              <a:ea typeface="Tahoma" panose="020B0604030504040204" pitchFamily="34" charset="0"/>
              <a:cs typeface="Tahoma" panose="020B0604030504040204" pitchFamily="34" charset="0"/>
            </a:endParaRPr>
          </a:p>
        </p:txBody>
      </p:sp>
      <p:pic>
        <p:nvPicPr>
          <p:cNvPr id="6" name="Kép 5"/>
          <p:cNvPicPr>
            <a:picLocks noChangeAspect="1"/>
          </p:cNvPicPr>
          <p:nvPr/>
        </p:nvPicPr>
        <p:blipFill rotWithShape="1">
          <a:blip r:embed="rId2"/>
          <a:srcRect l="22817" t="-4156" r="26478"/>
          <a:stretch/>
        </p:blipFill>
        <p:spPr>
          <a:xfrm>
            <a:off x="8889167" y="603699"/>
            <a:ext cx="2629525" cy="5401493"/>
          </a:xfrm>
          <a:prstGeom prst="rect">
            <a:avLst/>
          </a:prstGeom>
        </p:spPr>
      </p:pic>
      <p:pic>
        <p:nvPicPr>
          <p:cNvPr id="7" name="Kép 6"/>
          <p:cNvPicPr>
            <a:picLocks noChangeAspect="1"/>
          </p:cNvPicPr>
          <p:nvPr/>
        </p:nvPicPr>
        <p:blipFill>
          <a:blip r:embed="rId3"/>
          <a:stretch>
            <a:fillRect/>
          </a:stretch>
        </p:blipFill>
        <p:spPr>
          <a:xfrm>
            <a:off x="4997577" y="3258980"/>
            <a:ext cx="3279932" cy="3279932"/>
          </a:xfrm>
          <a:prstGeom prst="rect">
            <a:avLst/>
          </a:prstGeom>
        </p:spPr>
      </p:pic>
    </p:spTree>
    <p:extLst>
      <p:ext uri="{BB962C8B-B14F-4D97-AF65-F5344CB8AC3E}">
        <p14:creationId xmlns:p14="http://schemas.microsoft.com/office/powerpoint/2010/main" val="37863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25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additive="base">
                                        <p:cTn id="4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1" end="1"/>
                                            </p:txEl>
                                          </p:spTgt>
                                        </p:tgtEl>
                                        <p:attrNameLst>
                                          <p:attrName>ppt_y</p:attrName>
                                        </p:attrNameLst>
                                      </p:cBhvr>
                                      <p:tavLst>
                                        <p:tav tm="0">
                                          <p:val>
                                            <p:strVal val="#ppt_y"/>
                                          </p:val>
                                        </p:tav>
                                        <p:tav tm="100000">
                                          <p:val>
                                            <p:strVal val="#ppt_y"/>
                                          </p:val>
                                        </p:tav>
                                      </p:tavLst>
                                    </p:anim>
                                  </p:childTnLst>
                                </p:cTn>
                              </p:par>
                              <p:par>
                                <p:cTn id="49" presetID="1" presetClass="exit" presetSubtype="0" fill="hold"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r>
              <a:rPr lang="hu-HU" smtClean="0"/>
              <a:t>2016.03.30.</a:t>
            </a:r>
            <a:endParaRPr lang="hu-HU"/>
          </a:p>
        </p:txBody>
      </p:sp>
      <p:sp>
        <p:nvSpPr>
          <p:cNvPr id="3" name="Dia számának helye 2"/>
          <p:cNvSpPr>
            <a:spLocks noGrp="1"/>
          </p:cNvSpPr>
          <p:nvPr>
            <p:ph type="sldNum" sz="quarter" idx="12"/>
          </p:nvPr>
        </p:nvSpPr>
        <p:spPr/>
        <p:txBody>
          <a:bodyPr/>
          <a:lstStyle/>
          <a:p>
            <a:fld id="{C3609F71-8A9F-4BF2-9249-C4E1BD9FFD04}" type="slidenum">
              <a:rPr lang="hu-HU" smtClean="0"/>
              <a:t>8</a:t>
            </a:fld>
            <a:endParaRPr lang="hu-HU"/>
          </a:p>
        </p:txBody>
      </p:sp>
      <p:sp>
        <p:nvSpPr>
          <p:cNvPr id="4" name="Tartalom helye 6"/>
          <p:cNvSpPr txBox="1">
            <a:spLocks/>
          </p:cNvSpPr>
          <p:nvPr/>
        </p:nvSpPr>
        <p:spPr>
          <a:xfrm>
            <a:off x="838200" y="1467077"/>
            <a:ext cx="5334000" cy="52299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The original colour of serge de Nimes was almost w</a:t>
            </a:r>
            <a:r>
              <a:rPr lang="hu-HU"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hite.</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Levi painted it dark blue and the original jeans are still blue. However</a:t>
            </a:r>
            <a:r>
              <a:rPr lang="hu-HU"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nowadays other colours are also available. You can buy jeans in grey, marble, white, black and different shades of blue.</a:t>
            </a:r>
          </a:p>
          <a:p>
            <a:endParaRPr lang="hu-HU" dirty="0"/>
          </a:p>
        </p:txBody>
      </p:sp>
      <p:sp>
        <p:nvSpPr>
          <p:cNvPr id="5" name="Dátum helye 2"/>
          <p:cNvSpPr txBox="1">
            <a:spLocks/>
          </p:cNvSpPr>
          <p:nvPr/>
        </p:nvSpPr>
        <p:spPr>
          <a:xfrm>
            <a:off x="838200" y="6356350"/>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mtClean="0"/>
              <a:t>2016.03.30.</a:t>
            </a:r>
            <a:endParaRPr lang="hu-HU"/>
          </a:p>
        </p:txBody>
      </p:sp>
      <p:sp>
        <p:nvSpPr>
          <p:cNvPr id="6" name="Dia számának helye 3"/>
          <p:cNvSpPr txBox="1">
            <a:spLocks/>
          </p:cNvSpPr>
          <p:nvPr/>
        </p:nvSpPr>
        <p:spPr>
          <a:xfrm>
            <a:off x="8610600" y="6356350"/>
            <a:ext cx="2743200" cy="365125"/>
          </a:xfrm>
          <a:prstGeom prst="rect">
            <a:avLst/>
          </a:prstGeom>
        </p:spPr>
        <p:txBody>
          <a:bodyPr vert="horz" lIns="91440" tIns="45720" rIns="91440" bIns="45720" rtlCol="0" anchor="ctr"/>
          <a:lstStyle>
            <a:defPPr>
              <a:defRPr lang="hu-H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609F71-8A9F-4BF2-9249-C4E1BD9FFD04}" type="slidenum">
              <a:rPr lang="hu-HU" smtClean="0"/>
              <a:pPr/>
              <a:t>8</a:t>
            </a:fld>
            <a:endParaRPr lang="hu-HU"/>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7309" y="809626"/>
            <a:ext cx="3473532" cy="502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093" t="-1051" r="10273"/>
          <a:stretch/>
        </p:blipFill>
        <p:spPr bwMode="auto">
          <a:xfrm>
            <a:off x="7393886" y="741283"/>
            <a:ext cx="3473532" cy="4969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849" y="809626"/>
            <a:ext cx="3499757" cy="524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409" y="820818"/>
            <a:ext cx="3980201" cy="507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0936" y="809626"/>
            <a:ext cx="3995581" cy="52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llipszis buborék 11"/>
          <p:cNvSpPr/>
          <p:nvPr/>
        </p:nvSpPr>
        <p:spPr>
          <a:xfrm flipH="1">
            <a:off x="879022" y="190389"/>
            <a:ext cx="6400799" cy="965425"/>
          </a:xfrm>
          <a:prstGeom prst="wedgeEllipseCallout">
            <a:avLst/>
          </a:prstGeom>
          <a:solidFill>
            <a:srgbClr val="E1B793"/>
          </a:solidFill>
          <a:ln w="38100">
            <a:solidFill>
              <a:srgbClr val="001236"/>
            </a:solidFill>
          </a:ln>
        </p:spPr>
        <p:style>
          <a:lnRef idx="2">
            <a:schemeClr val="dk1"/>
          </a:lnRef>
          <a:fillRef idx="1">
            <a:schemeClr val="lt1"/>
          </a:fillRef>
          <a:effectRef idx="0">
            <a:schemeClr val="dk1"/>
          </a:effectRef>
          <a:fontRef idx="minor">
            <a:schemeClr val="dk1"/>
          </a:fontRef>
        </p:style>
        <p:txBody>
          <a:bodyPr rtlCol="0" anchor="ctr"/>
          <a:lstStyle/>
          <a:p>
            <a:pPr algn="ct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Other</a:t>
            </a:r>
            <a:r>
              <a:rPr lang="hu-HU" sz="3200" dirty="0" smtClean="0">
                <a:solidFill>
                  <a:srgbClr val="A0333F"/>
                </a:solidFill>
                <a:latin typeface="Tahoma" panose="020B0604030504040204" pitchFamily="34" charset="0"/>
                <a:ea typeface="Tahoma" panose="020B0604030504040204" pitchFamily="34" charset="0"/>
                <a:cs typeface="Tahoma" panose="020B0604030504040204" pitchFamily="34" charset="0"/>
              </a:rPr>
              <a:t> </a:t>
            </a:r>
            <a:r>
              <a:rPr lang="hu-HU" sz="3200" dirty="0" err="1" smtClean="0">
                <a:solidFill>
                  <a:srgbClr val="A0333F"/>
                </a:solidFill>
                <a:latin typeface="Tahoma" panose="020B0604030504040204" pitchFamily="34" charset="0"/>
                <a:ea typeface="Tahoma" panose="020B0604030504040204" pitchFamily="34" charset="0"/>
                <a:cs typeface="Tahoma" panose="020B0604030504040204" pitchFamily="34" charset="0"/>
              </a:rPr>
              <a:t>innovations</a:t>
            </a:r>
            <a:endParaRPr lang="en-GB" sz="3200" dirty="0">
              <a:solidFill>
                <a:srgbClr val="A0333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167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435">
                                          <p:stCondLst>
                                            <p:cond delay="0"/>
                                          </p:stCondLst>
                                        </p:cTn>
                                        <p:tgtEl>
                                          <p:spTgt spid="7"/>
                                        </p:tgtEl>
                                      </p:cBhvr>
                                    </p:animEffect>
                                    <p:anim calcmode="lin" valueType="num">
                                      <p:cBhvr>
                                        <p:cTn id="31"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36" dur="20">
                                          <p:stCondLst>
                                            <p:cond delay="487"/>
                                          </p:stCondLst>
                                        </p:cTn>
                                        <p:tgtEl>
                                          <p:spTgt spid="7"/>
                                        </p:tgtEl>
                                      </p:cBhvr>
                                      <p:to x="100000" y="60000"/>
                                    </p:animScale>
                                    <p:animScale>
                                      <p:cBhvr>
                                        <p:cTn id="37" dur="124" decel="50000">
                                          <p:stCondLst>
                                            <p:cond delay="507"/>
                                          </p:stCondLst>
                                        </p:cTn>
                                        <p:tgtEl>
                                          <p:spTgt spid="7"/>
                                        </p:tgtEl>
                                      </p:cBhvr>
                                      <p:to x="100000" y="100000"/>
                                    </p:animScale>
                                    <p:animScale>
                                      <p:cBhvr>
                                        <p:cTn id="38" dur="20">
                                          <p:stCondLst>
                                            <p:cond delay="984"/>
                                          </p:stCondLst>
                                        </p:cTn>
                                        <p:tgtEl>
                                          <p:spTgt spid="7"/>
                                        </p:tgtEl>
                                      </p:cBhvr>
                                      <p:to x="100000" y="80000"/>
                                    </p:animScale>
                                    <p:animScale>
                                      <p:cBhvr>
                                        <p:cTn id="39" dur="124" decel="50000">
                                          <p:stCondLst>
                                            <p:cond delay="1004"/>
                                          </p:stCondLst>
                                        </p:cTn>
                                        <p:tgtEl>
                                          <p:spTgt spid="7"/>
                                        </p:tgtEl>
                                      </p:cBhvr>
                                      <p:to x="100000" y="100000"/>
                                    </p:animScale>
                                    <p:animScale>
                                      <p:cBhvr>
                                        <p:cTn id="40" dur="20">
                                          <p:stCondLst>
                                            <p:cond delay="1231"/>
                                          </p:stCondLst>
                                        </p:cTn>
                                        <p:tgtEl>
                                          <p:spTgt spid="7"/>
                                        </p:tgtEl>
                                      </p:cBhvr>
                                      <p:to x="100000" y="90000"/>
                                    </p:animScale>
                                    <p:animScale>
                                      <p:cBhvr>
                                        <p:cTn id="41" dur="124" decel="50000">
                                          <p:stCondLst>
                                            <p:cond delay="1251"/>
                                          </p:stCondLst>
                                        </p:cTn>
                                        <p:tgtEl>
                                          <p:spTgt spid="7"/>
                                        </p:tgtEl>
                                      </p:cBhvr>
                                      <p:to x="100000" y="100000"/>
                                    </p:animScale>
                                    <p:animScale>
                                      <p:cBhvr>
                                        <p:cTn id="42" dur="20">
                                          <p:stCondLst>
                                            <p:cond delay="1356"/>
                                          </p:stCondLst>
                                        </p:cTn>
                                        <p:tgtEl>
                                          <p:spTgt spid="7"/>
                                        </p:tgtEl>
                                      </p:cBhvr>
                                      <p:to x="100000" y="95000"/>
                                    </p:animScale>
                                    <p:animScale>
                                      <p:cBhvr>
                                        <p:cTn id="43" dur="124" decel="50000">
                                          <p:stCondLst>
                                            <p:cond delay="1376"/>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435">
                                          <p:stCondLst>
                                            <p:cond delay="0"/>
                                          </p:stCondLst>
                                        </p:cTn>
                                        <p:tgtEl>
                                          <p:spTgt spid="8"/>
                                        </p:tgtEl>
                                      </p:cBhvr>
                                    </p:animEffect>
                                    <p:anim calcmode="lin" valueType="num">
                                      <p:cBhvr>
                                        <p:cTn id="49"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52"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53"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54" dur="20">
                                          <p:stCondLst>
                                            <p:cond delay="487"/>
                                          </p:stCondLst>
                                        </p:cTn>
                                        <p:tgtEl>
                                          <p:spTgt spid="8"/>
                                        </p:tgtEl>
                                      </p:cBhvr>
                                      <p:to x="100000" y="60000"/>
                                    </p:animScale>
                                    <p:animScale>
                                      <p:cBhvr>
                                        <p:cTn id="55" dur="124" decel="50000">
                                          <p:stCondLst>
                                            <p:cond delay="507"/>
                                          </p:stCondLst>
                                        </p:cTn>
                                        <p:tgtEl>
                                          <p:spTgt spid="8"/>
                                        </p:tgtEl>
                                      </p:cBhvr>
                                      <p:to x="100000" y="100000"/>
                                    </p:animScale>
                                    <p:animScale>
                                      <p:cBhvr>
                                        <p:cTn id="56" dur="20">
                                          <p:stCondLst>
                                            <p:cond delay="984"/>
                                          </p:stCondLst>
                                        </p:cTn>
                                        <p:tgtEl>
                                          <p:spTgt spid="8"/>
                                        </p:tgtEl>
                                      </p:cBhvr>
                                      <p:to x="100000" y="80000"/>
                                    </p:animScale>
                                    <p:animScale>
                                      <p:cBhvr>
                                        <p:cTn id="57" dur="124" decel="50000">
                                          <p:stCondLst>
                                            <p:cond delay="1004"/>
                                          </p:stCondLst>
                                        </p:cTn>
                                        <p:tgtEl>
                                          <p:spTgt spid="8"/>
                                        </p:tgtEl>
                                      </p:cBhvr>
                                      <p:to x="100000" y="100000"/>
                                    </p:animScale>
                                    <p:animScale>
                                      <p:cBhvr>
                                        <p:cTn id="58" dur="20">
                                          <p:stCondLst>
                                            <p:cond delay="1231"/>
                                          </p:stCondLst>
                                        </p:cTn>
                                        <p:tgtEl>
                                          <p:spTgt spid="8"/>
                                        </p:tgtEl>
                                      </p:cBhvr>
                                      <p:to x="100000" y="90000"/>
                                    </p:animScale>
                                    <p:animScale>
                                      <p:cBhvr>
                                        <p:cTn id="59" dur="124" decel="50000">
                                          <p:stCondLst>
                                            <p:cond delay="1251"/>
                                          </p:stCondLst>
                                        </p:cTn>
                                        <p:tgtEl>
                                          <p:spTgt spid="8"/>
                                        </p:tgtEl>
                                      </p:cBhvr>
                                      <p:to x="100000" y="100000"/>
                                    </p:animScale>
                                    <p:animScale>
                                      <p:cBhvr>
                                        <p:cTn id="60" dur="20">
                                          <p:stCondLst>
                                            <p:cond delay="1356"/>
                                          </p:stCondLst>
                                        </p:cTn>
                                        <p:tgtEl>
                                          <p:spTgt spid="8"/>
                                        </p:tgtEl>
                                      </p:cBhvr>
                                      <p:to x="100000" y="95000"/>
                                    </p:animScale>
                                    <p:animScale>
                                      <p:cBhvr>
                                        <p:cTn id="61" dur="124" decel="50000">
                                          <p:stCondLst>
                                            <p:cond delay="1376"/>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435">
                                          <p:stCondLst>
                                            <p:cond delay="0"/>
                                          </p:stCondLst>
                                        </p:cTn>
                                        <p:tgtEl>
                                          <p:spTgt spid="9"/>
                                        </p:tgtEl>
                                      </p:cBhvr>
                                    </p:animEffect>
                                    <p:anim calcmode="lin" valueType="num">
                                      <p:cBhvr>
                                        <p:cTn id="67" dur="136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8" dur="49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9" dur="498" tmFilter="0, 0; 0.125,0.2665; 0.25,0.4; 0.375,0.465; 0.5,0.5;  0.625,0.535; 0.75,0.6; 0.875,0.7335; 1,1">
                                          <p:stCondLst>
                                            <p:cond delay="498"/>
                                          </p:stCondLst>
                                        </p:cTn>
                                        <p:tgtEl>
                                          <p:spTgt spid="9"/>
                                        </p:tgtEl>
                                        <p:attrNameLst>
                                          <p:attrName>ppt_y</p:attrName>
                                        </p:attrNameLst>
                                      </p:cBhvr>
                                      <p:tavLst>
                                        <p:tav tm="0" fmla="#ppt_y-sin(pi*$)/9">
                                          <p:val>
                                            <p:fltVal val="0"/>
                                          </p:val>
                                        </p:tav>
                                        <p:tav tm="100000">
                                          <p:val>
                                            <p:fltVal val="1"/>
                                          </p:val>
                                        </p:tav>
                                      </p:tavLst>
                                    </p:anim>
                                    <p:anim calcmode="lin" valueType="num">
                                      <p:cBhvr>
                                        <p:cTn id="70" dur="249" tmFilter="0, 0; 0.125,0.2665; 0.25,0.4; 0.375,0.465; 0.5,0.5;  0.625,0.535; 0.75,0.6; 0.875,0.7335; 1,1">
                                          <p:stCondLst>
                                            <p:cond delay="993"/>
                                          </p:stCondLst>
                                        </p:cTn>
                                        <p:tgtEl>
                                          <p:spTgt spid="9"/>
                                        </p:tgtEl>
                                        <p:attrNameLst>
                                          <p:attrName>ppt_y</p:attrName>
                                        </p:attrNameLst>
                                      </p:cBhvr>
                                      <p:tavLst>
                                        <p:tav tm="0" fmla="#ppt_y-sin(pi*$)/27">
                                          <p:val>
                                            <p:fltVal val="0"/>
                                          </p:val>
                                        </p:tav>
                                        <p:tav tm="100000">
                                          <p:val>
                                            <p:fltVal val="1"/>
                                          </p:val>
                                        </p:tav>
                                      </p:tavLst>
                                    </p:anim>
                                    <p:anim calcmode="lin" valueType="num">
                                      <p:cBhvr>
                                        <p:cTn id="71" dur="123" tmFilter="0, 0; 0.125,0.2665; 0.25,0.4; 0.375,0.465; 0.5,0.5;  0.625,0.535; 0.75,0.6; 0.875,0.7335; 1,1">
                                          <p:stCondLst>
                                            <p:cond delay="1242"/>
                                          </p:stCondLst>
                                        </p:cTn>
                                        <p:tgtEl>
                                          <p:spTgt spid="9"/>
                                        </p:tgtEl>
                                        <p:attrNameLst>
                                          <p:attrName>ppt_y</p:attrName>
                                        </p:attrNameLst>
                                      </p:cBhvr>
                                      <p:tavLst>
                                        <p:tav tm="0" fmla="#ppt_y-sin(pi*$)/81">
                                          <p:val>
                                            <p:fltVal val="0"/>
                                          </p:val>
                                        </p:tav>
                                        <p:tav tm="100000">
                                          <p:val>
                                            <p:fltVal val="1"/>
                                          </p:val>
                                        </p:tav>
                                      </p:tavLst>
                                    </p:anim>
                                    <p:animScale>
                                      <p:cBhvr>
                                        <p:cTn id="72" dur="20">
                                          <p:stCondLst>
                                            <p:cond delay="487"/>
                                          </p:stCondLst>
                                        </p:cTn>
                                        <p:tgtEl>
                                          <p:spTgt spid="9"/>
                                        </p:tgtEl>
                                      </p:cBhvr>
                                      <p:to x="100000" y="60000"/>
                                    </p:animScale>
                                    <p:animScale>
                                      <p:cBhvr>
                                        <p:cTn id="73" dur="124" decel="50000">
                                          <p:stCondLst>
                                            <p:cond delay="507"/>
                                          </p:stCondLst>
                                        </p:cTn>
                                        <p:tgtEl>
                                          <p:spTgt spid="9"/>
                                        </p:tgtEl>
                                      </p:cBhvr>
                                      <p:to x="100000" y="100000"/>
                                    </p:animScale>
                                    <p:animScale>
                                      <p:cBhvr>
                                        <p:cTn id="74" dur="20">
                                          <p:stCondLst>
                                            <p:cond delay="984"/>
                                          </p:stCondLst>
                                        </p:cTn>
                                        <p:tgtEl>
                                          <p:spTgt spid="9"/>
                                        </p:tgtEl>
                                      </p:cBhvr>
                                      <p:to x="100000" y="80000"/>
                                    </p:animScale>
                                    <p:animScale>
                                      <p:cBhvr>
                                        <p:cTn id="75" dur="124" decel="50000">
                                          <p:stCondLst>
                                            <p:cond delay="1004"/>
                                          </p:stCondLst>
                                        </p:cTn>
                                        <p:tgtEl>
                                          <p:spTgt spid="9"/>
                                        </p:tgtEl>
                                      </p:cBhvr>
                                      <p:to x="100000" y="100000"/>
                                    </p:animScale>
                                    <p:animScale>
                                      <p:cBhvr>
                                        <p:cTn id="76" dur="20">
                                          <p:stCondLst>
                                            <p:cond delay="1231"/>
                                          </p:stCondLst>
                                        </p:cTn>
                                        <p:tgtEl>
                                          <p:spTgt spid="9"/>
                                        </p:tgtEl>
                                      </p:cBhvr>
                                      <p:to x="100000" y="90000"/>
                                    </p:animScale>
                                    <p:animScale>
                                      <p:cBhvr>
                                        <p:cTn id="77" dur="124" decel="50000">
                                          <p:stCondLst>
                                            <p:cond delay="1251"/>
                                          </p:stCondLst>
                                        </p:cTn>
                                        <p:tgtEl>
                                          <p:spTgt spid="9"/>
                                        </p:tgtEl>
                                      </p:cBhvr>
                                      <p:to x="100000" y="100000"/>
                                    </p:animScale>
                                    <p:animScale>
                                      <p:cBhvr>
                                        <p:cTn id="78" dur="20">
                                          <p:stCondLst>
                                            <p:cond delay="1356"/>
                                          </p:stCondLst>
                                        </p:cTn>
                                        <p:tgtEl>
                                          <p:spTgt spid="9"/>
                                        </p:tgtEl>
                                      </p:cBhvr>
                                      <p:to x="100000" y="95000"/>
                                    </p:animScale>
                                    <p:animScale>
                                      <p:cBhvr>
                                        <p:cTn id="79" dur="124" decel="50000">
                                          <p:stCondLst>
                                            <p:cond delay="1376"/>
                                          </p:stCondLst>
                                        </p:cTn>
                                        <p:tgtEl>
                                          <p:spTgt spid="9"/>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down)">
                                      <p:cBhvr>
                                        <p:cTn id="84" dur="435">
                                          <p:stCondLst>
                                            <p:cond delay="0"/>
                                          </p:stCondLst>
                                        </p:cTn>
                                        <p:tgtEl>
                                          <p:spTgt spid="10"/>
                                        </p:tgtEl>
                                      </p:cBhvr>
                                    </p:animEffect>
                                    <p:anim calcmode="lin" valueType="num">
                                      <p:cBhvr>
                                        <p:cTn id="85"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6"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7"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88"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89"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90" dur="20">
                                          <p:stCondLst>
                                            <p:cond delay="487"/>
                                          </p:stCondLst>
                                        </p:cTn>
                                        <p:tgtEl>
                                          <p:spTgt spid="10"/>
                                        </p:tgtEl>
                                      </p:cBhvr>
                                      <p:to x="100000" y="60000"/>
                                    </p:animScale>
                                    <p:animScale>
                                      <p:cBhvr>
                                        <p:cTn id="91" dur="124" decel="50000">
                                          <p:stCondLst>
                                            <p:cond delay="507"/>
                                          </p:stCondLst>
                                        </p:cTn>
                                        <p:tgtEl>
                                          <p:spTgt spid="10"/>
                                        </p:tgtEl>
                                      </p:cBhvr>
                                      <p:to x="100000" y="100000"/>
                                    </p:animScale>
                                    <p:animScale>
                                      <p:cBhvr>
                                        <p:cTn id="92" dur="20">
                                          <p:stCondLst>
                                            <p:cond delay="984"/>
                                          </p:stCondLst>
                                        </p:cTn>
                                        <p:tgtEl>
                                          <p:spTgt spid="10"/>
                                        </p:tgtEl>
                                      </p:cBhvr>
                                      <p:to x="100000" y="80000"/>
                                    </p:animScale>
                                    <p:animScale>
                                      <p:cBhvr>
                                        <p:cTn id="93" dur="124" decel="50000">
                                          <p:stCondLst>
                                            <p:cond delay="1004"/>
                                          </p:stCondLst>
                                        </p:cTn>
                                        <p:tgtEl>
                                          <p:spTgt spid="10"/>
                                        </p:tgtEl>
                                      </p:cBhvr>
                                      <p:to x="100000" y="100000"/>
                                    </p:animScale>
                                    <p:animScale>
                                      <p:cBhvr>
                                        <p:cTn id="94" dur="20">
                                          <p:stCondLst>
                                            <p:cond delay="1231"/>
                                          </p:stCondLst>
                                        </p:cTn>
                                        <p:tgtEl>
                                          <p:spTgt spid="10"/>
                                        </p:tgtEl>
                                      </p:cBhvr>
                                      <p:to x="100000" y="90000"/>
                                    </p:animScale>
                                    <p:animScale>
                                      <p:cBhvr>
                                        <p:cTn id="95" dur="124" decel="50000">
                                          <p:stCondLst>
                                            <p:cond delay="1251"/>
                                          </p:stCondLst>
                                        </p:cTn>
                                        <p:tgtEl>
                                          <p:spTgt spid="10"/>
                                        </p:tgtEl>
                                      </p:cBhvr>
                                      <p:to x="100000" y="100000"/>
                                    </p:animScale>
                                    <p:animScale>
                                      <p:cBhvr>
                                        <p:cTn id="96" dur="20">
                                          <p:stCondLst>
                                            <p:cond delay="1356"/>
                                          </p:stCondLst>
                                        </p:cTn>
                                        <p:tgtEl>
                                          <p:spTgt spid="10"/>
                                        </p:tgtEl>
                                      </p:cBhvr>
                                      <p:to x="100000" y="95000"/>
                                    </p:animScale>
                                    <p:animScale>
                                      <p:cBhvr>
                                        <p:cTn id="97" dur="124" decel="50000">
                                          <p:stCondLst>
                                            <p:cond delay="1376"/>
                                          </p:stCondLst>
                                        </p:cTn>
                                        <p:tgtEl>
                                          <p:spTgt spid="10"/>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down)">
                                      <p:cBhvr>
                                        <p:cTn id="102" dur="435">
                                          <p:stCondLst>
                                            <p:cond delay="0"/>
                                          </p:stCondLst>
                                        </p:cTn>
                                        <p:tgtEl>
                                          <p:spTgt spid="11"/>
                                        </p:tgtEl>
                                      </p:cBhvr>
                                    </p:animEffect>
                                    <p:anim calcmode="lin" valueType="num">
                                      <p:cBhvr>
                                        <p:cTn id="103"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4"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5"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06"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07"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08" dur="20">
                                          <p:stCondLst>
                                            <p:cond delay="487"/>
                                          </p:stCondLst>
                                        </p:cTn>
                                        <p:tgtEl>
                                          <p:spTgt spid="11"/>
                                        </p:tgtEl>
                                      </p:cBhvr>
                                      <p:to x="100000" y="60000"/>
                                    </p:animScale>
                                    <p:animScale>
                                      <p:cBhvr>
                                        <p:cTn id="109" dur="124" decel="50000">
                                          <p:stCondLst>
                                            <p:cond delay="507"/>
                                          </p:stCondLst>
                                        </p:cTn>
                                        <p:tgtEl>
                                          <p:spTgt spid="11"/>
                                        </p:tgtEl>
                                      </p:cBhvr>
                                      <p:to x="100000" y="100000"/>
                                    </p:animScale>
                                    <p:animScale>
                                      <p:cBhvr>
                                        <p:cTn id="110" dur="20">
                                          <p:stCondLst>
                                            <p:cond delay="984"/>
                                          </p:stCondLst>
                                        </p:cTn>
                                        <p:tgtEl>
                                          <p:spTgt spid="11"/>
                                        </p:tgtEl>
                                      </p:cBhvr>
                                      <p:to x="100000" y="80000"/>
                                    </p:animScale>
                                    <p:animScale>
                                      <p:cBhvr>
                                        <p:cTn id="111" dur="124" decel="50000">
                                          <p:stCondLst>
                                            <p:cond delay="1004"/>
                                          </p:stCondLst>
                                        </p:cTn>
                                        <p:tgtEl>
                                          <p:spTgt spid="11"/>
                                        </p:tgtEl>
                                      </p:cBhvr>
                                      <p:to x="100000" y="100000"/>
                                    </p:animScale>
                                    <p:animScale>
                                      <p:cBhvr>
                                        <p:cTn id="112" dur="20">
                                          <p:stCondLst>
                                            <p:cond delay="1231"/>
                                          </p:stCondLst>
                                        </p:cTn>
                                        <p:tgtEl>
                                          <p:spTgt spid="11"/>
                                        </p:tgtEl>
                                      </p:cBhvr>
                                      <p:to x="100000" y="90000"/>
                                    </p:animScale>
                                    <p:animScale>
                                      <p:cBhvr>
                                        <p:cTn id="113" dur="124" decel="50000">
                                          <p:stCondLst>
                                            <p:cond delay="1251"/>
                                          </p:stCondLst>
                                        </p:cTn>
                                        <p:tgtEl>
                                          <p:spTgt spid="11"/>
                                        </p:tgtEl>
                                      </p:cBhvr>
                                      <p:to x="100000" y="100000"/>
                                    </p:animScale>
                                    <p:animScale>
                                      <p:cBhvr>
                                        <p:cTn id="114" dur="20">
                                          <p:stCondLst>
                                            <p:cond delay="1356"/>
                                          </p:stCondLst>
                                        </p:cTn>
                                        <p:tgtEl>
                                          <p:spTgt spid="11"/>
                                        </p:tgtEl>
                                      </p:cBhvr>
                                      <p:to x="100000" y="95000"/>
                                    </p:animScale>
                                    <p:animScale>
                                      <p:cBhvr>
                                        <p:cTn id="115"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808562" y="1415858"/>
            <a:ext cx="7794171" cy="4524315"/>
          </a:xfrm>
          <a:prstGeom prst="rect">
            <a:avLst/>
          </a:prstGeom>
          <a:noFill/>
        </p:spPr>
        <p:txBody>
          <a:bodyPr wrap="square" rtlCol="0">
            <a:spAutoFit/>
          </a:bodyPr>
          <a:lstStyle/>
          <a:p>
            <a:pPr algn="just"/>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To sum up</a:t>
            </a:r>
            <a:r>
              <a:rPr lang="hu-HU"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Blue Jeans are considered to be the most popular item </a:t>
            </a:r>
            <a:r>
              <a:rPr lang="en-GB" sz="32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amo</a:t>
            </a:r>
            <a:r>
              <a:rPr lang="hu-HU"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n</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g people. It does not matter whether they are teenagers, students, workers or diplomats.</a:t>
            </a:r>
          </a:p>
          <a:p>
            <a:pPr algn="just"/>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Jeans</a:t>
            </a:r>
            <a:r>
              <a:rPr lang="hu-HU"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hu-HU" sz="32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will</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never </a:t>
            </a:r>
            <a:r>
              <a:rPr lang="hu-HU"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go out of f</a:t>
            </a:r>
            <a:r>
              <a:rPr lang="en-GB" sz="32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ashion</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and </a:t>
            </a:r>
            <a:r>
              <a:rPr lang="hu-HU" sz="32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they</a:t>
            </a:r>
            <a:r>
              <a:rPr lang="hu-HU"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ha</a:t>
            </a:r>
            <a:r>
              <a:rPr lang="hu-HU" sz="3200" i="1" dirty="0" err="1" smtClean="0">
                <a:solidFill>
                  <a:srgbClr val="001236"/>
                </a:solidFill>
                <a:latin typeface="Tahoma" panose="020B0604030504040204" pitchFamily="34" charset="0"/>
                <a:ea typeface="Tahoma" panose="020B0604030504040204" pitchFamily="34" charset="0"/>
                <a:cs typeface="Tahoma" panose="020B0604030504040204" pitchFamily="34" charset="0"/>
              </a:rPr>
              <a:t>ve</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so many </a:t>
            </a:r>
            <a:r>
              <a:rPr lang="en-US"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varieties</a:t>
            </a:r>
            <a:r>
              <a:rPr lang="en-GB" sz="3200" i="1" dirty="0" smtClean="0">
                <a:solidFill>
                  <a:srgbClr val="001236"/>
                </a:solidFill>
                <a:latin typeface="Tahoma" panose="020B0604030504040204" pitchFamily="34" charset="0"/>
                <a:ea typeface="Tahoma" panose="020B0604030504040204" pitchFamily="34" charset="0"/>
                <a:cs typeface="Tahoma" panose="020B0604030504040204" pitchFamily="34" charset="0"/>
              </a:rPr>
              <a:t> that everyone can choose the most suitable one. </a:t>
            </a:r>
            <a:endParaRPr lang="en-GB" sz="3200" i="1" dirty="0">
              <a:solidFill>
                <a:srgbClr val="001236"/>
              </a:solidFill>
              <a:latin typeface="Tahoma" panose="020B0604030504040204" pitchFamily="34" charset="0"/>
              <a:ea typeface="Tahoma" panose="020B0604030504040204" pitchFamily="34" charset="0"/>
              <a:cs typeface="Tahoma" panose="020B0604030504040204" pitchFamily="34" charset="0"/>
            </a:endParaRPr>
          </a:p>
        </p:txBody>
      </p:sp>
      <p:sp>
        <p:nvSpPr>
          <p:cNvPr id="3" name="Dátum helye 2"/>
          <p:cNvSpPr>
            <a:spLocks noGrp="1"/>
          </p:cNvSpPr>
          <p:nvPr>
            <p:ph type="dt" sz="half" idx="10"/>
          </p:nvPr>
        </p:nvSpPr>
        <p:spPr/>
        <p:txBody>
          <a:bodyPr/>
          <a:lstStyle/>
          <a:p>
            <a:r>
              <a:rPr lang="hu-HU" smtClean="0"/>
              <a:t>2016.03.30.</a:t>
            </a:r>
            <a:endParaRPr lang="hu-HU"/>
          </a:p>
        </p:txBody>
      </p:sp>
      <p:sp>
        <p:nvSpPr>
          <p:cNvPr id="4" name="Dia számának helye 3"/>
          <p:cNvSpPr>
            <a:spLocks noGrp="1"/>
          </p:cNvSpPr>
          <p:nvPr>
            <p:ph type="sldNum" sz="quarter" idx="12"/>
          </p:nvPr>
        </p:nvSpPr>
        <p:spPr/>
        <p:txBody>
          <a:bodyPr/>
          <a:lstStyle/>
          <a:p>
            <a:fld id="{C3609F71-8A9F-4BF2-9249-C4E1BD9FFD04}" type="slidenum">
              <a:rPr lang="hu-HU" smtClean="0"/>
              <a:t>9</a:t>
            </a:fld>
            <a:endParaRPr lang="hu-HU"/>
          </a:p>
        </p:txBody>
      </p:sp>
    </p:spTree>
    <p:extLst>
      <p:ext uri="{BB962C8B-B14F-4D97-AF65-F5344CB8AC3E}">
        <p14:creationId xmlns:p14="http://schemas.microsoft.com/office/powerpoint/2010/main" val="27704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576</Words>
  <Application>Microsoft Office PowerPoint</Application>
  <PresentationFormat>Egyéni</PresentationFormat>
  <Paragraphs>49</Paragraphs>
  <Slides>10</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10</vt:i4>
      </vt:variant>
    </vt:vector>
  </HeadingPairs>
  <TitlesOfParts>
    <vt:vector size="15" baseType="lpstr">
      <vt:lpstr>Arial</vt:lpstr>
      <vt:lpstr>Calibri</vt:lpstr>
      <vt:lpstr>Calibri Light</vt:lpstr>
      <vt:lpstr>Tahoma</vt:lpstr>
      <vt:lpstr>Office-téma</vt:lpstr>
      <vt:lpstr> Jeans in our days</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Itt lesz a cím</dc:title>
  <dc:creator>Susán Hanna</dc:creator>
  <cp:lastModifiedBy>tit-iroda1</cp:lastModifiedBy>
  <cp:revision>59</cp:revision>
  <dcterms:created xsi:type="dcterms:W3CDTF">2016-03-29T20:18:24Z</dcterms:created>
  <dcterms:modified xsi:type="dcterms:W3CDTF">2016-04-04T07:29:50Z</dcterms:modified>
</cp:coreProperties>
</file>