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56D8C"/>
    <a:srgbClr val="8498A4"/>
    <a:srgbClr val="9C9C9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C9604-0EDD-41AE-B42C-E762F61B7FC3}" type="datetimeFigureOut">
              <a:rPr lang="hu-HU" smtClean="0"/>
              <a:pPr/>
              <a:t>2016.03.28.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F66E92-FCAE-494C-906A-7337B7B44CC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914617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66E92-FCAE-494C-906A-7337B7B44CC6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704892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F31B-ED9D-421F-B63C-3AEA71ACCA98}" type="datetimeFigureOut">
              <a:rPr lang="hu-HU" smtClean="0"/>
              <a:pPr/>
              <a:t>2016.03.28.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DA752-74E6-4B89-8516-F273A88081E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F31B-ED9D-421F-B63C-3AEA71ACCA98}" type="datetimeFigureOut">
              <a:rPr lang="hu-HU" smtClean="0"/>
              <a:pPr/>
              <a:t>2016.03.28.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DA752-74E6-4B89-8516-F273A88081E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F31B-ED9D-421F-B63C-3AEA71ACCA98}" type="datetimeFigureOut">
              <a:rPr lang="hu-HU" smtClean="0"/>
              <a:pPr/>
              <a:t>2016.03.28.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DA752-74E6-4B89-8516-F273A88081E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F31B-ED9D-421F-B63C-3AEA71ACCA98}" type="datetimeFigureOut">
              <a:rPr lang="hu-HU" smtClean="0"/>
              <a:pPr/>
              <a:t>2016.03.28.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DA752-74E6-4B89-8516-F273A88081E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F31B-ED9D-421F-B63C-3AEA71ACCA98}" type="datetimeFigureOut">
              <a:rPr lang="hu-HU" smtClean="0"/>
              <a:pPr/>
              <a:t>2016.03.28.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DA752-74E6-4B89-8516-F273A88081E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F31B-ED9D-421F-B63C-3AEA71ACCA98}" type="datetimeFigureOut">
              <a:rPr lang="hu-HU" smtClean="0"/>
              <a:pPr/>
              <a:t>2016.03.28.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DA752-74E6-4B89-8516-F273A88081E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F31B-ED9D-421F-B63C-3AEA71ACCA98}" type="datetimeFigureOut">
              <a:rPr lang="hu-HU" smtClean="0"/>
              <a:pPr/>
              <a:t>2016.03.28.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DA752-74E6-4B89-8516-F273A88081E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F31B-ED9D-421F-B63C-3AEA71ACCA98}" type="datetimeFigureOut">
              <a:rPr lang="hu-HU" smtClean="0"/>
              <a:pPr/>
              <a:t>2016.03.28.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DA752-74E6-4B89-8516-F273A88081E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F31B-ED9D-421F-B63C-3AEA71ACCA98}" type="datetimeFigureOut">
              <a:rPr lang="hu-HU" smtClean="0"/>
              <a:pPr/>
              <a:t>2016.03.28.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DA752-74E6-4B89-8516-F273A88081E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F31B-ED9D-421F-B63C-3AEA71ACCA98}" type="datetimeFigureOut">
              <a:rPr lang="hu-HU" smtClean="0"/>
              <a:pPr/>
              <a:t>2016.03.28.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DA752-74E6-4B89-8516-F273A88081E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F31B-ED9D-421F-B63C-3AEA71ACCA98}" type="datetimeFigureOut">
              <a:rPr lang="hu-HU" smtClean="0"/>
              <a:pPr/>
              <a:t>2016.03.28.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DA752-74E6-4B89-8516-F273A88081E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6000"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4F31B-ED9D-421F-B63C-3AEA71ACCA98}" type="datetimeFigureOut">
              <a:rPr lang="hu-HU" smtClean="0"/>
              <a:pPr/>
              <a:t>2016.03.28.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DA752-74E6-4B89-8516-F273A88081E4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17848" y="35263"/>
            <a:ext cx="7772400" cy="1470025"/>
          </a:xfr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hu-HU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498A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50800" stA="19000" endPos="42000" dist="50800" dir="5400000" sy="-100000" algn="bl" rotWithShape="0"/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Jeans</a:t>
            </a:r>
            <a:r>
              <a:rPr lang="hu-H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498A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50800" stA="19000" endPos="42000" dist="50800" dir="5400000" sy="-100000" algn="bl" rotWithShape="0"/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r>
              <a:rPr lang="hu-HU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498A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50800" stA="19000" endPos="42000" dist="50800" dir="5400000" sy="-100000" algn="bl" rotWithShape="0"/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in</a:t>
            </a:r>
            <a:r>
              <a:rPr lang="hu-H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498A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50800" stA="19000" endPos="42000" dist="50800" dir="5400000" sy="-100000" algn="bl" rotWithShape="0"/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r>
              <a:rPr lang="hu-HU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498A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50800" stA="19000" endPos="42000" dist="50800" dir="5400000" sy="-100000" algn="bl" rotWithShape="0"/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our</a:t>
            </a:r>
            <a:r>
              <a:rPr lang="hu-H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498A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50800" stA="19000" endPos="42000" dist="50800" dir="5400000" sy="-100000" algn="bl" rotWithShape="0"/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r>
              <a:rPr lang="hu-HU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498A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50800" stA="19000" endPos="42000" dist="50800" dir="5400000" sy="-100000" algn="bl" rotWithShape="0"/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days</a:t>
            </a:r>
            <a:endParaRPr lang="hu-H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8498A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50800" stA="19000" endPos="42000" dist="50800" dir="5400000" sy="-100000" algn="bl" rotWithShape="0"/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087724" y="2708920"/>
            <a:ext cx="5032648" cy="1152128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hu-HU" sz="2400" dirty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“</a:t>
            </a:r>
            <a:r>
              <a:rPr lang="hu-HU" sz="2400" dirty="0" err="1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Fashion</a:t>
            </a:r>
            <a:r>
              <a:rPr lang="hu-HU" sz="2400" dirty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hu-HU" sz="2400" dirty="0" err="1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changes</a:t>
            </a:r>
            <a:r>
              <a:rPr lang="hu-HU" sz="2400" dirty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, </a:t>
            </a:r>
            <a:r>
              <a:rPr lang="hu-HU" sz="2400" dirty="0" err="1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but</a:t>
            </a:r>
            <a:r>
              <a:rPr lang="hu-HU" sz="2400" dirty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hu-HU" sz="2400" dirty="0" err="1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style</a:t>
            </a:r>
            <a:r>
              <a:rPr lang="hu-HU" sz="2400" dirty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hu-HU" sz="2400" dirty="0" err="1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endures</a:t>
            </a:r>
            <a:r>
              <a:rPr lang="hu-HU" sz="2400" dirty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.”</a:t>
            </a:r>
          </a:p>
          <a:p>
            <a:r>
              <a:rPr lang="hu-HU" sz="2400" dirty="0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hu-HU" sz="2400" dirty="0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hu-HU" sz="2400" dirty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― </a:t>
            </a:r>
            <a:r>
              <a:rPr lang="hu-HU" sz="2400" b="1" dirty="0" err="1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Coco</a:t>
            </a:r>
            <a:r>
              <a:rPr lang="hu-HU" sz="2400" b="1" dirty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Chanel</a:t>
            </a:r>
            <a:endParaRPr lang="hu-HU" sz="2400" dirty="0">
              <a:solidFill>
                <a:schemeClr val="bg1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5879" y="0"/>
            <a:ext cx="8229600" cy="1143000"/>
          </a:xfrm>
        </p:spPr>
        <p:txBody>
          <a:bodyPr>
            <a:normAutofit/>
          </a:bodyPr>
          <a:lstStyle/>
          <a:p>
            <a:r>
              <a:rPr lang="hu-HU" sz="6600" b="1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8498A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50800" stA="19000" endPos="42000" dist="50800" dir="5400000" sy="-100000" algn="bl" rotWithShape="0"/>
                </a:effectLst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Types</a:t>
            </a:r>
            <a:r>
              <a:rPr lang="hu-HU" sz="66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8498A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50800" stA="19000" endPos="42000" dist="50800" dir="5400000" sy="-100000" algn="bl" rotWithShape="0"/>
                </a:effectLst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 of </a:t>
            </a:r>
            <a:r>
              <a:rPr lang="hu-HU" sz="6600" b="1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8498A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50800" stA="19000" endPos="42000" dist="50800" dir="5400000" sy="-100000" algn="bl" rotWithShape="0"/>
                </a:effectLst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jeans</a:t>
            </a:r>
            <a:endParaRPr lang="hu-HU" sz="6600" dirty="0">
              <a:ln w="18415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https://s-media-cache-ak0.pinimg.com/236x/e9/01/6d/e9016dbaecd0711102ec3596811566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07562">
            <a:off x="370276" y="1924954"/>
            <a:ext cx="2592288" cy="3980137"/>
          </a:xfrm>
          <a:prstGeom prst="rect">
            <a:avLst/>
          </a:prstGeom>
          <a:ln w="38100" cmpd="dbl">
            <a:solidFill>
              <a:srgbClr val="556D8C"/>
            </a:solidFill>
          </a:ln>
          <a:effectLst/>
        </p:spPr>
      </p:pic>
      <p:pic>
        <p:nvPicPr>
          <p:cNvPr id="1028" name="Picture 4" descr="http://images4.pacsun.com/is/image/pacsunproducts/0860103680035NEW_01_275?$dw-product-detail$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17665">
            <a:off x="5622282" y="1697684"/>
            <a:ext cx="2858859" cy="4434677"/>
          </a:xfrm>
          <a:prstGeom prst="rect">
            <a:avLst/>
          </a:prstGeom>
          <a:ln w="38100" cmpd="dbl">
            <a:solidFill>
              <a:srgbClr val="556D8C"/>
            </a:solidFill>
          </a:ln>
          <a:effectLst/>
        </p:spPr>
      </p:pic>
      <p:pic>
        <p:nvPicPr>
          <p:cNvPr id="1030" name="Picture 6" descr="http://www.forever21.com/images/default_330/00174147-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468561"/>
            <a:ext cx="3336083" cy="4892922"/>
          </a:xfrm>
          <a:prstGeom prst="rect">
            <a:avLst/>
          </a:prstGeom>
          <a:ln w="38100" cmpd="dbl">
            <a:solidFill>
              <a:srgbClr val="556D8C"/>
            </a:solidFill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1.adis.ws/i/boohooamplience/azz22271_indigo_xl?$product_page_main_magic_zoom$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61907">
            <a:off x="284333" y="1402278"/>
            <a:ext cx="2232248" cy="4059832"/>
          </a:xfrm>
          <a:prstGeom prst="rect">
            <a:avLst/>
          </a:prstGeom>
          <a:ln w="38100" cmpd="dbl">
            <a:solidFill>
              <a:srgbClr val="556D8C"/>
            </a:solidFill>
          </a:ln>
          <a:effectLst/>
        </p:spPr>
      </p:pic>
      <p:sp>
        <p:nvSpPr>
          <p:cNvPr id="6" name="Szövegdoboz 5"/>
          <p:cNvSpPr txBox="1"/>
          <p:nvPr/>
        </p:nvSpPr>
        <p:spPr>
          <a:xfrm>
            <a:off x="2722454" y="2708920"/>
            <a:ext cx="38164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 err="1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-they</a:t>
            </a:r>
            <a:r>
              <a:rPr lang="hu-HU" sz="2200" dirty="0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go </a:t>
            </a:r>
            <a:r>
              <a:rPr lang="hu-HU" sz="2200" dirty="0" err="1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up</a:t>
            </a:r>
            <a:r>
              <a:rPr lang="hu-HU" sz="2200" dirty="0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hu-HU" sz="2200" dirty="0" err="1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to</a:t>
            </a:r>
            <a:r>
              <a:rPr lang="hu-HU" sz="2200" dirty="0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hu-HU" sz="2200" dirty="0" err="1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</a:t>
            </a:r>
            <a:r>
              <a:rPr lang="hu-HU" sz="2200" dirty="0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hu-HU" sz="2200" dirty="0" err="1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waist</a:t>
            </a:r>
            <a:endParaRPr lang="hu-HU" sz="2200" dirty="0" smtClean="0">
              <a:solidFill>
                <a:schemeClr val="bg1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hu-HU" sz="2200" dirty="0" err="1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-perfect</a:t>
            </a:r>
            <a:r>
              <a:rPr lang="hu-HU" sz="2200" dirty="0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hu-HU" sz="2200" dirty="0" err="1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jeans</a:t>
            </a:r>
            <a:r>
              <a:rPr lang="hu-HU" sz="2200" dirty="0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hu-HU" sz="2200" dirty="0" err="1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for</a:t>
            </a:r>
            <a:r>
              <a:rPr lang="hu-HU" sz="2200" dirty="0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hu-HU" sz="2200" dirty="0" err="1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wearing</a:t>
            </a:r>
            <a:r>
              <a:rPr lang="hu-HU" sz="2200" dirty="0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hu-HU" sz="2200" dirty="0" err="1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cropped</a:t>
            </a:r>
            <a:r>
              <a:rPr lang="hu-HU" sz="2200" dirty="0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hu-HU" sz="2200" dirty="0" err="1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tops</a:t>
            </a:r>
            <a:endParaRPr lang="hu-HU" sz="2200" dirty="0" smtClean="0">
              <a:solidFill>
                <a:schemeClr val="bg1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hu-HU" sz="2200" dirty="0" err="1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-they</a:t>
            </a:r>
            <a:r>
              <a:rPr lang="hu-HU" sz="2200" dirty="0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hu-HU" sz="2200" dirty="0" err="1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make</a:t>
            </a:r>
            <a:r>
              <a:rPr lang="hu-HU" sz="2200" dirty="0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hu-HU" sz="2200" dirty="0" err="1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legs</a:t>
            </a:r>
            <a:r>
              <a:rPr lang="hu-HU" sz="2200" dirty="0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hu-HU" sz="2200" dirty="0" err="1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appear</a:t>
            </a:r>
            <a:r>
              <a:rPr lang="hu-HU" sz="2200" dirty="0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hu-HU" sz="2200" dirty="0" err="1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longer</a:t>
            </a:r>
            <a:endParaRPr lang="hu-HU" sz="2200" dirty="0">
              <a:solidFill>
                <a:schemeClr val="bg1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6388" name="Picture 4" descr="http://fashiongum.com/wp-content/uploads/2015/04/High-Waisted-Jeans-Street-Style-5.jpg"/>
          <p:cNvPicPr>
            <a:picLocks noChangeAspect="1" noChangeArrowheads="1"/>
          </p:cNvPicPr>
          <p:nvPr/>
        </p:nvPicPr>
        <p:blipFill rotWithShape="1">
          <a:blip r:embed="rId3" cstate="print"/>
          <a:srcRect l="12017"/>
          <a:stretch/>
        </p:blipFill>
        <p:spPr bwMode="auto">
          <a:xfrm rot="212645">
            <a:off x="6694066" y="2413892"/>
            <a:ext cx="2229389" cy="4072709"/>
          </a:xfrm>
          <a:prstGeom prst="rect">
            <a:avLst/>
          </a:prstGeom>
          <a:ln w="38100" cmpd="dbl">
            <a:solidFill>
              <a:srgbClr val="556D8C"/>
            </a:solidFill>
          </a:ln>
          <a:effectLst/>
        </p:spPr>
      </p:pic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637220" y="187995"/>
            <a:ext cx="8229600" cy="1143000"/>
          </a:xfrm>
        </p:spPr>
        <p:txBody>
          <a:bodyPr>
            <a:normAutofit/>
          </a:bodyPr>
          <a:lstStyle/>
          <a:p>
            <a:r>
              <a:rPr lang="hu-HU" sz="6600" b="1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8498A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50800" stA="19000" endPos="42000" dist="50800" dir="5400000" sy="-100000" algn="bl" rotWithShape="0"/>
                </a:effectLst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High</a:t>
            </a:r>
            <a:r>
              <a:rPr lang="hu-HU" sz="66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8498A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50800" stA="19000" endPos="42000" dist="50800" dir="5400000" sy="-100000" algn="bl" rotWithShape="0"/>
                </a:effectLst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 </a:t>
            </a:r>
            <a:r>
              <a:rPr lang="hu-HU" sz="6600" b="1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8498A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50800" stA="19000" endPos="42000" dist="50800" dir="5400000" sy="-100000" algn="bl" rotWithShape="0"/>
                </a:effectLst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Waisted</a:t>
            </a:r>
            <a:r>
              <a:rPr lang="hu-HU" sz="66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8498A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50800" stA="19000" endPos="42000" dist="50800" dir="5400000" sy="-100000" algn="bl" rotWithShape="0"/>
                </a:effectLst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 </a:t>
            </a:r>
            <a:r>
              <a:rPr lang="hu-HU" sz="6600" b="1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8498A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50800" stA="19000" endPos="42000" dist="50800" dir="5400000" sy="-100000" algn="bl" rotWithShape="0"/>
                </a:effectLst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Jeans</a:t>
            </a:r>
            <a:endParaRPr lang="hu-HU" sz="6600" dirty="0">
              <a:ln w="18415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 decel="100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decel="100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decel="100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decel="100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accel="10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accel="10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 decel="100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accel="10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accel="10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8" presetClass="entr" presetSubtype="0" ac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8" presetClass="entr" presetSubtype="0" ac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8" presetClass="entr" presetSubtype="0" ac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gnayabchohan.files.wordpress.com/2015/06/wpid-https3a2f2f41-media_-tumblr-com2fc7795c142bfcdcde2a6821dc669f66052ftumblr_npzvs062j31rkmmt0o1_500.png"/>
          <p:cNvPicPr>
            <a:picLocks noChangeAspect="1" noChangeArrowheads="1"/>
          </p:cNvPicPr>
          <p:nvPr/>
        </p:nvPicPr>
        <p:blipFill rotWithShape="1">
          <a:blip r:embed="rId2" cstate="print"/>
          <a:srcRect l="31605" r="13820"/>
          <a:stretch/>
        </p:blipFill>
        <p:spPr bwMode="auto">
          <a:xfrm rot="21388546">
            <a:off x="260964" y="1120213"/>
            <a:ext cx="2351253" cy="5065248"/>
          </a:xfrm>
          <a:prstGeom prst="rect">
            <a:avLst/>
          </a:prstGeom>
          <a:ln w="38100" cmpd="dbl">
            <a:solidFill>
              <a:srgbClr val="556D8C"/>
            </a:solidFill>
          </a:ln>
          <a:effectLst/>
        </p:spPr>
      </p:pic>
      <p:sp>
        <p:nvSpPr>
          <p:cNvPr id="5" name="Szövegdoboz 4"/>
          <p:cNvSpPr txBox="1"/>
          <p:nvPr/>
        </p:nvSpPr>
        <p:spPr>
          <a:xfrm>
            <a:off x="2893479" y="2420888"/>
            <a:ext cx="39337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- </a:t>
            </a:r>
            <a:r>
              <a:rPr lang="hu-HU" sz="2400" dirty="0" err="1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tight</a:t>
            </a:r>
            <a:endParaRPr lang="hu-HU" sz="2400" dirty="0" smtClean="0">
              <a:solidFill>
                <a:schemeClr val="bg1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hu-HU" sz="2400" dirty="0" err="1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-they</a:t>
            </a:r>
            <a:r>
              <a:rPr lang="hu-HU" sz="2400" dirty="0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hu-HU" sz="2400" dirty="0" err="1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get</a:t>
            </a:r>
            <a:r>
              <a:rPr lang="hu-HU" sz="2400" dirty="0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hu-HU" sz="2400" dirty="0" err="1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slimmer</a:t>
            </a:r>
            <a:r>
              <a:rPr lang="hu-HU" sz="2400" dirty="0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hu-HU" sz="2400" dirty="0" err="1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at</a:t>
            </a:r>
            <a:r>
              <a:rPr lang="hu-HU" sz="2400" dirty="0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hu-HU" sz="2400" dirty="0" err="1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</a:t>
            </a:r>
            <a:r>
              <a:rPr lang="hu-HU" sz="2400" dirty="0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hu-HU" sz="2400" dirty="0" err="1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ankles</a:t>
            </a:r>
            <a:endParaRPr lang="hu-HU" sz="2400" dirty="0" smtClean="0">
              <a:solidFill>
                <a:schemeClr val="bg1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hu-HU" sz="2400" dirty="0" err="1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-made</a:t>
            </a:r>
            <a:r>
              <a:rPr lang="hu-HU" sz="2400" dirty="0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out of </a:t>
            </a:r>
            <a:r>
              <a:rPr lang="hu-HU" sz="2400" dirty="0" err="1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stretchy</a:t>
            </a:r>
            <a:r>
              <a:rPr lang="hu-HU" sz="2400" dirty="0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 </a:t>
            </a:r>
            <a:r>
              <a:rPr lang="hu-HU" sz="2400" dirty="0" err="1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material</a:t>
            </a:r>
            <a:endParaRPr lang="hu-HU" sz="2400" dirty="0">
              <a:solidFill>
                <a:schemeClr val="bg1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2052" name="Picture 4" descr="http://www.forever21.com/images/default_330/00101004-01.jpg"/>
          <p:cNvPicPr>
            <a:picLocks noChangeAspect="1" noChangeArrowheads="1"/>
          </p:cNvPicPr>
          <p:nvPr/>
        </p:nvPicPr>
        <p:blipFill rotWithShape="1">
          <a:blip r:embed="rId3" cstate="print"/>
          <a:srcRect l="25574" r="19119"/>
          <a:stretch/>
        </p:blipFill>
        <p:spPr bwMode="auto">
          <a:xfrm rot="433199">
            <a:off x="6757733" y="1514520"/>
            <a:ext cx="1941601" cy="5111788"/>
          </a:xfrm>
          <a:prstGeom prst="rect">
            <a:avLst/>
          </a:prstGeom>
          <a:ln w="38100" cmpd="dbl">
            <a:solidFill>
              <a:srgbClr val="556D8C"/>
            </a:solidFill>
          </a:ln>
          <a:effectLst/>
        </p:spPr>
      </p:pic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457200" y="20328"/>
            <a:ext cx="8229600" cy="1143000"/>
          </a:xfrm>
        </p:spPr>
        <p:txBody>
          <a:bodyPr>
            <a:normAutofit/>
          </a:bodyPr>
          <a:lstStyle/>
          <a:p>
            <a:r>
              <a:rPr lang="hu-HU" sz="6600" b="1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8498A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50800" stA="19000" endPos="42000" dist="50800" dir="5400000" sy="-100000" algn="bl" rotWithShape="0"/>
                </a:effectLst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Skinny</a:t>
            </a:r>
            <a:r>
              <a:rPr lang="hu-HU" sz="66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8498A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50800" stA="19000" endPos="42000" dist="50800" dir="5400000" sy="-100000" algn="bl" rotWithShape="0"/>
                </a:effectLst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 </a:t>
            </a:r>
            <a:r>
              <a:rPr lang="hu-HU" sz="6600" b="1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8498A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50800" stA="19000" endPos="42000" dist="50800" dir="5400000" sy="-100000" algn="bl" rotWithShape="0"/>
                </a:effectLst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Jeans</a:t>
            </a:r>
            <a:endParaRPr lang="hu-HU" sz="6600" dirty="0">
              <a:ln w="18415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2771800" y="2564904"/>
            <a:ext cx="3600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 err="1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-loose</a:t>
            </a:r>
            <a:r>
              <a:rPr lang="hu-HU" sz="2200" dirty="0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and </a:t>
            </a:r>
            <a:r>
              <a:rPr lang="hu-HU" sz="2200" dirty="0" err="1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baggy</a:t>
            </a:r>
            <a:endParaRPr lang="hu-HU" sz="2200" dirty="0" smtClean="0">
              <a:solidFill>
                <a:schemeClr val="bg1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hu-HU" sz="2200" dirty="0" err="1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-but</a:t>
            </a:r>
            <a:r>
              <a:rPr lang="hu-HU" sz="2200" dirty="0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hu-HU" sz="2200" dirty="0" err="1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they</a:t>
            </a:r>
            <a:r>
              <a:rPr lang="hu-HU" sz="2200" dirty="0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hu-HU" sz="2200" dirty="0" err="1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get</a:t>
            </a:r>
            <a:r>
              <a:rPr lang="hu-HU" sz="2200" dirty="0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hu-HU" sz="2200" dirty="0" err="1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slimmer</a:t>
            </a:r>
            <a:r>
              <a:rPr lang="hu-HU" sz="2200" dirty="0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hu-HU" sz="2200" dirty="0" err="1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at</a:t>
            </a:r>
            <a:r>
              <a:rPr lang="hu-HU" sz="2200" dirty="0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hu-HU" sz="2200" dirty="0" err="1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</a:t>
            </a:r>
            <a:r>
              <a:rPr lang="hu-HU" sz="2200" dirty="0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hu-HU" sz="2200" dirty="0" err="1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ankles</a:t>
            </a:r>
            <a:endParaRPr lang="hu-HU" sz="2200" dirty="0" smtClean="0">
              <a:solidFill>
                <a:schemeClr val="bg1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hu-HU" sz="2200" dirty="0" err="1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-gives</a:t>
            </a:r>
            <a:r>
              <a:rPr lang="hu-HU" sz="2200" dirty="0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a </a:t>
            </a:r>
            <a:r>
              <a:rPr lang="hu-HU" sz="2200" dirty="0" err="1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really</a:t>
            </a:r>
            <a:r>
              <a:rPr lang="hu-HU" sz="2200" dirty="0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hu-HU" sz="2200" dirty="0" err="1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casual</a:t>
            </a:r>
            <a:r>
              <a:rPr lang="hu-HU" sz="2200" dirty="0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hu-HU" sz="2200" dirty="0" err="1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look</a:t>
            </a:r>
            <a:endParaRPr lang="hu-HU" sz="2200" dirty="0">
              <a:solidFill>
                <a:schemeClr val="bg1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7410" name="Picture 2" descr="http://www.forever21.com/images/default_750/00174727-01.jpg"/>
          <p:cNvPicPr>
            <a:picLocks noChangeAspect="1" noChangeArrowheads="1"/>
          </p:cNvPicPr>
          <p:nvPr/>
        </p:nvPicPr>
        <p:blipFill rotWithShape="1">
          <a:blip r:embed="rId2" cstate="print"/>
          <a:srcRect l="17671" r="14110"/>
          <a:stretch/>
        </p:blipFill>
        <p:spPr bwMode="auto">
          <a:xfrm rot="21254512">
            <a:off x="436755" y="1220178"/>
            <a:ext cx="2311888" cy="4983739"/>
          </a:xfrm>
          <a:prstGeom prst="rect">
            <a:avLst/>
          </a:prstGeom>
          <a:ln w="38100" cmpd="dbl">
            <a:solidFill>
              <a:srgbClr val="556D8C"/>
            </a:solidFill>
          </a:ln>
          <a:effectLst/>
        </p:spPr>
      </p:pic>
      <p:pic>
        <p:nvPicPr>
          <p:cNvPr id="17412" name="Picture 4" descr="http://fashion-landscape.com/wp-content/uploads/2015/03/2199.jpg"/>
          <p:cNvPicPr>
            <a:picLocks noChangeAspect="1" noChangeArrowheads="1"/>
          </p:cNvPicPr>
          <p:nvPr/>
        </p:nvPicPr>
        <p:blipFill rotWithShape="1">
          <a:blip r:embed="rId3" cstate="print"/>
          <a:srcRect l="17395" r="17208"/>
          <a:stretch/>
        </p:blipFill>
        <p:spPr bwMode="auto">
          <a:xfrm rot="299778">
            <a:off x="6361023" y="1499782"/>
            <a:ext cx="2376166" cy="5023344"/>
          </a:xfrm>
          <a:prstGeom prst="rect">
            <a:avLst/>
          </a:prstGeom>
          <a:ln w="38100" cmpd="dbl">
            <a:solidFill>
              <a:srgbClr val="556D8C"/>
            </a:solidFill>
          </a:ln>
          <a:effectLst/>
        </p:spPr>
      </p:pic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hu-HU" sz="6600" b="1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8498A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50800" stA="19000" endPos="42000" dist="50800" dir="5400000" sy="-100000" algn="bl" rotWithShape="0"/>
                </a:effectLst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Boyfriend</a:t>
            </a:r>
            <a:r>
              <a:rPr lang="hu-HU" sz="66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8498A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50800" stA="19000" endPos="42000" dist="50800" dir="5400000" sy="-100000" algn="bl" rotWithShape="0"/>
                </a:effectLst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 </a:t>
            </a:r>
            <a:r>
              <a:rPr lang="hu-HU" sz="6600" b="1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8498A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50800" stA="19000" endPos="42000" dist="50800" dir="5400000" sy="-100000" algn="bl" rotWithShape="0"/>
                </a:effectLst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Jeans</a:t>
            </a:r>
            <a:endParaRPr lang="hu-HU" sz="6600" dirty="0">
              <a:ln w="18415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2939286" y="2708920"/>
            <a:ext cx="36724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 err="1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-originated</a:t>
            </a:r>
            <a:r>
              <a:rPr lang="hu-HU" sz="2200" dirty="0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hu-HU" sz="2200" dirty="0" err="1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</a:t>
            </a:r>
            <a:r>
              <a:rPr lang="hu-HU" sz="2200" dirty="0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hu-HU" sz="2200" dirty="0" err="1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</a:t>
            </a:r>
            <a:r>
              <a:rPr lang="hu-HU" sz="2200" dirty="0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70's</a:t>
            </a:r>
          </a:p>
          <a:p>
            <a:r>
              <a:rPr lang="hu-HU" sz="2200" dirty="0" err="1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-they</a:t>
            </a:r>
            <a:r>
              <a:rPr lang="hu-HU" sz="2200" dirty="0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hu-HU" sz="2200" dirty="0" err="1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get</a:t>
            </a:r>
            <a:r>
              <a:rPr lang="hu-HU" sz="2200" dirty="0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hu-HU" sz="2200" dirty="0" err="1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baggy</a:t>
            </a:r>
            <a:r>
              <a:rPr lang="hu-HU" sz="2200" dirty="0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hu-HU" sz="2200" dirty="0" err="1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at</a:t>
            </a:r>
            <a:r>
              <a:rPr lang="hu-HU" sz="2200" dirty="0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hu-HU" sz="2200" dirty="0" err="1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</a:t>
            </a:r>
            <a:r>
              <a:rPr lang="hu-HU" sz="2200" dirty="0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hu-HU" sz="2200" dirty="0" err="1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bottom</a:t>
            </a:r>
            <a:endParaRPr lang="hu-HU" sz="2200" dirty="0" smtClean="0">
              <a:solidFill>
                <a:schemeClr val="bg1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hu-HU" sz="2200" dirty="0" err="1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-they</a:t>
            </a:r>
            <a:r>
              <a:rPr lang="hu-HU" sz="2200" dirty="0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hu-HU" sz="2200" dirty="0" err="1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give</a:t>
            </a:r>
            <a:r>
              <a:rPr lang="hu-HU" sz="2200" dirty="0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a </a:t>
            </a:r>
            <a:r>
              <a:rPr lang="hu-HU" sz="2200" dirty="0" err="1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hippie</a:t>
            </a:r>
            <a:r>
              <a:rPr lang="hu-HU" sz="2200" dirty="0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,</a:t>
            </a:r>
            <a:r>
              <a:rPr lang="hu-HU" sz="2200" dirty="0" err="1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chilled</a:t>
            </a:r>
            <a:r>
              <a:rPr lang="hu-HU" sz="2200" dirty="0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hu-HU" sz="2200" dirty="0" err="1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look</a:t>
            </a:r>
            <a:endParaRPr lang="hu-HU" sz="2200" dirty="0">
              <a:solidFill>
                <a:schemeClr val="bg1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8434" name="Picture 2" descr="http://images.urbanoutfitters.com/is/image/UrbanOutfitters/31721459_040_b?$detailMain$"/>
          <p:cNvPicPr>
            <a:picLocks noChangeAspect="1" noChangeArrowheads="1"/>
          </p:cNvPicPr>
          <p:nvPr/>
        </p:nvPicPr>
        <p:blipFill rotWithShape="1">
          <a:blip r:embed="rId2" cstate="print"/>
          <a:srcRect l="12501" r="14667"/>
          <a:stretch/>
        </p:blipFill>
        <p:spPr bwMode="auto">
          <a:xfrm rot="21386950">
            <a:off x="327112" y="1215038"/>
            <a:ext cx="2343903" cy="4839001"/>
          </a:xfrm>
          <a:prstGeom prst="rect">
            <a:avLst/>
          </a:prstGeom>
          <a:ln w="38100" cmpd="dbl">
            <a:solidFill>
              <a:srgbClr val="556D8C"/>
            </a:solidFill>
          </a:ln>
          <a:effectLst/>
        </p:spPr>
      </p:pic>
      <p:pic>
        <p:nvPicPr>
          <p:cNvPr id="18436" name="Picture 4" descr="https://s-media-cache-ak0.pinimg.com/736x/4c/8e/70/4c8e70cf5eb1ad511b8fabc6ce227604.jpg"/>
          <p:cNvPicPr>
            <a:picLocks noChangeAspect="1" noChangeArrowheads="1"/>
          </p:cNvPicPr>
          <p:nvPr/>
        </p:nvPicPr>
        <p:blipFill rotWithShape="1">
          <a:blip r:embed="rId3" cstate="print"/>
          <a:srcRect l="22242" r="17294"/>
          <a:stretch/>
        </p:blipFill>
        <p:spPr bwMode="auto">
          <a:xfrm rot="232039">
            <a:off x="6540105" y="1626807"/>
            <a:ext cx="2321698" cy="5057326"/>
          </a:xfrm>
          <a:prstGeom prst="rect">
            <a:avLst/>
          </a:prstGeom>
          <a:ln w="38100" cmpd="dbl">
            <a:solidFill>
              <a:srgbClr val="556D8C"/>
            </a:solidFill>
          </a:ln>
          <a:effectLst/>
        </p:spPr>
      </p:pic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1776814" y="4099"/>
            <a:ext cx="5997352" cy="1143000"/>
          </a:xfrm>
        </p:spPr>
        <p:txBody>
          <a:bodyPr>
            <a:normAutofit/>
          </a:bodyPr>
          <a:lstStyle/>
          <a:p>
            <a:r>
              <a:rPr lang="hu-HU" sz="6600" b="1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8498A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50800" stA="19000" endPos="42000" dist="50800" dir="5400000" sy="-100000" algn="bl" rotWithShape="0"/>
                </a:effectLst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Flare</a:t>
            </a:r>
            <a:r>
              <a:rPr lang="hu-HU" sz="66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8498A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50800" stA="19000" endPos="42000" dist="50800" dir="5400000" sy="-100000" algn="bl" rotWithShape="0"/>
                </a:effectLst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 </a:t>
            </a:r>
            <a:r>
              <a:rPr lang="hu-HU" sz="6600" b="1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8498A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50800" stA="19000" endPos="42000" dist="50800" dir="5400000" sy="-100000" algn="bl" rotWithShape="0"/>
                </a:effectLst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Jeans</a:t>
            </a:r>
            <a:endParaRPr lang="hu-HU" sz="6600" dirty="0">
              <a:ln w="18415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2959730" y="2361221"/>
            <a:ext cx="336855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 err="1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-they</a:t>
            </a:r>
            <a:r>
              <a:rPr lang="hu-HU" sz="2200" dirty="0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go </a:t>
            </a:r>
            <a:r>
              <a:rPr lang="hu-HU" sz="2200" dirty="0" err="1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straight</a:t>
            </a:r>
            <a:r>
              <a:rPr lang="hu-HU" sz="2200" dirty="0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hu-HU" sz="2200" dirty="0" err="1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to</a:t>
            </a:r>
            <a:r>
              <a:rPr lang="hu-HU" sz="2200" dirty="0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hu-HU" sz="2200" dirty="0" err="1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</a:t>
            </a:r>
            <a:r>
              <a:rPr lang="hu-HU" sz="2200" dirty="0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hu-HU" sz="2200" dirty="0" err="1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ankles</a:t>
            </a:r>
            <a:endParaRPr lang="hu-HU" sz="2200" dirty="0" smtClean="0">
              <a:solidFill>
                <a:schemeClr val="bg1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hu-HU" sz="2200" dirty="0" err="1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-perfect</a:t>
            </a:r>
            <a:r>
              <a:rPr lang="hu-HU" sz="2200" dirty="0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and </a:t>
            </a:r>
            <a:r>
              <a:rPr lang="hu-HU" sz="2200" dirty="0" err="1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comfortable</a:t>
            </a:r>
            <a:r>
              <a:rPr lang="hu-HU" sz="2200" dirty="0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hu-HU" sz="2200" dirty="0" err="1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to</a:t>
            </a:r>
            <a:r>
              <a:rPr lang="hu-HU" sz="2200" dirty="0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hu-HU" sz="2200" dirty="0" err="1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work</a:t>
            </a:r>
            <a:endParaRPr lang="hu-HU" sz="2200" dirty="0" smtClean="0">
              <a:solidFill>
                <a:schemeClr val="bg1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hu-HU" sz="2200" dirty="0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- </a:t>
            </a:r>
            <a:r>
              <a:rPr lang="hu-HU" sz="2200" dirty="0" err="1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Men</a:t>
            </a:r>
            <a:r>
              <a:rPr lang="hu-HU" sz="2200" dirty="0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hu-HU" sz="2200" dirty="0" err="1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wear</a:t>
            </a:r>
            <a:r>
              <a:rPr lang="hu-HU" sz="2200" dirty="0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hu-HU" sz="2200" dirty="0" err="1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them</a:t>
            </a:r>
            <a:r>
              <a:rPr lang="hu-HU" sz="2200" dirty="0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most of </a:t>
            </a:r>
            <a:r>
              <a:rPr lang="hu-HU" sz="2200" dirty="0" err="1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</a:t>
            </a:r>
            <a:r>
              <a:rPr lang="hu-HU" sz="2200" dirty="0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hu-HU" sz="2200" dirty="0" err="1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time</a:t>
            </a:r>
            <a:endParaRPr lang="hu-HU" sz="2200" dirty="0">
              <a:solidFill>
                <a:schemeClr val="bg1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9458" name="Picture 2" descr="http://s7d5.scene7.com/is/image/Guess/MB3AT121KD1-ARLT?$2014_G_large$"/>
          <p:cNvPicPr>
            <a:picLocks noChangeAspect="1" noChangeArrowheads="1"/>
          </p:cNvPicPr>
          <p:nvPr/>
        </p:nvPicPr>
        <p:blipFill rotWithShape="1">
          <a:blip r:embed="rId2" cstate="print"/>
          <a:srcRect l="12211" r="12777"/>
          <a:stretch/>
        </p:blipFill>
        <p:spPr bwMode="auto">
          <a:xfrm rot="21271931">
            <a:off x="449206" y="1446612"/>
            <a:ext cx="2250739" cy="3952876"/>
          </a:xfrm>
          <a:prstGeom prst="rect">
            <a:avLst/>
          </a:prstGeom>
          <a:ln w="38100" cmpd="dbl">
            <a:solidFill>
              <a:srgbClr val="556D8C"/>
            </a:solidFill>
          </a:ln>
          <a:effectLst/>
        </p:spPr>
      </p:pic>
      <p:pic>
        <p:nvPicPr>
          <p:cNvPr id="19460" name="Picture 4" descr="http://lsco.scene7.com/is/image/lsco/Levi/clothing/218340001-front-grid.jpg"/>
          <p:cNvPicPr>
            <a:picLocks noChangeAspect="1" noChangeArrowheads="1"/>
          </p:cNvPicPr>
          <p:nvPr/>
        </p:nvPicPr>
        <p:blipFill rotWithShape="1">
          <a:blip r:embed="rId3" cstate="print"/>
          <a:srcRect l="36522" r="19850"/>
          <a:stretch/>
        </p:blipFill>
        <p:spPr bwMode="auto">
          <a:xfrm rot="391564">
            <a:off x="6470122" y="2300895"/>
            <a:ext cx="1938892" cy="4367968"/>
          </a:xfrm>
          <a:prstGeom prst="rect">
            <a:avLst/>
          </a:prstGeom>
          <a:ln w="38100" cmpd="dbl">
            <a:solidFill>
              <a:srgbClr val="556D8C"/>
            </a:solidFill>
          </a:ln>
          <a:effectLst/>
        </p:spPr>
      </p:pic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960415" y="23045"/>
            <a:ext cx="7367185" cy="1143000"/>
          </a:xfrm>
        </p:spPr>
        <p:txBody>
          <a:bodyPr>
            <a:normAutofit/>
          </a:bodyPr>
          <a:lstStyle/>
          <a:p>
            <a:r>
              <a:rPr lang="hu-HU" sz="6600" b="1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8498A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50800" stA="19000" endPos="42000" dist="50800" dir="5400000" sy="-100000" algn="bl" rotWithShape="0"/>
                </a:effectLst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Straight</a:t>
            </a:r>
            <a:r>
              <a:rPr lang="hu-HU" sz="66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8498A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50800" stA="19000" endPos="42000" dist="50800" dir="5400000" sy="-100000" algn="bl" rotWithShape="0"/>
                </a:effectLst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 leg </a:t>
            </a:r>
            <a:r>
              <a:rPr lang="hu-HU" sz="6600" b="1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8498A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50800" stA="19000" endPos="42000" dist="50800" dir="5400000" sy="-100000" algn="bl" rotWithShape="0"/>
                </a:effectLst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jeans</a:t>
            </a:r>
            <a:endParaRPr lang="hu-HU" sz="6600" dirty="0">
              <a:ln w="18415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932065" cy="1143000"/>
          </a:xfrm>
        </p:spPr>
        <p:txBody>
          <a:bodyPr>
            <a:normAutofit/>
          </a:bodyPr>
          <a:lstStyle/>
          <a:p>
            <a:r>
              <a:rPr lang="hu-HU" sz="6600" b="1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8498A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50800" stA="19000" endPos="42000" dist="50800" dir="5400000" sy="-100000" algn="bl" rotWithShape="0"/>
                </a:effectLst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Thanks</a:t>
            </a:r>
            <a:r>
              <a:rPr lang="hu-HU" sz="66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8498A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50800" stA="19000" endPos="42000" dist="50800" dir="5400000" sy="-100000" algn="bl" rotWithShape="0"/>
                </a:effectLst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 </a:t>
            </a:r>
            <a:r>
              <a:rPr lang="hu-HU" sz="6600" b="1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8498A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50800" stA="19000" endPos="42000" dist="50800" dir="5400000" sy="-100000" algn="bl" rotWithShape="0"/>
                </a:effectLst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for</a:t>
            </a:r>
            <a:r>
              <a:rPr lang="hu-HU" sz="66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8498A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50800" stA="19000" endPos="42000" dist="50800" dir="5400000" sy="-100000" algn="bl" rotWithShape="0"/>
                </a:effectLst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 </a:t>
            </a:r>
            <a:r>
              <a:rPr lang="hu-HU" sz="6600" b="1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8498A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50800" stA="19000" endPos="42000" dist="50800" dir="5400000" sy="-100000" algn="bl" rotWithShape="0"/>
                </a:effectLst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watching</a:t>
            </a:r>
            <a:r>
              <a:rPr lang="hu-HU" sz="66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8498A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50800" stA="19000" endPos="42000" dist="50800" dir="5400000" sy="-100000" algn="bl" rotWithShape="0"/>
                </a:effectLst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!</a:t>
            </a:r>
            <a:endParaRPr lang="hu-HU" sz="6600" dirty="0">
              <a:ln w="18415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Alcím 2"/>
          <p:cNvSpPr txBox="1">
            <a:spLocks/>
          </p:cNvSpPr>
          <p:nvPr/>
        </p:nvSpPr>
        <p:spPr>
          <a:xfrm>
            <a:off x="2003306" y="2276872"/>
            <a:ext cx="5292588" cy="10801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400" dirty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 </a:t>
            </a:r>
            <a:r>
              <a:rPr lang="hu-HU" sz="2400" dirty="0" err="1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got</a:t>
            </a:r>
            <a:r>
              <a:rPr lang="hu-HU" sz="2400" dirty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hu-HU" sz="2400" dirty="0" err="1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information</a:t>
            </a:r>
            <a:r>
              <a:rPr lang="hu-HU" sz="2400" dirty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and </a:t>
            </a:r>
            <a:r>
              <a:rPr lang="hu-HU" sz="2400" dirty="0" err="1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images</a:t>
            </a:r>
            <a:r>
              <a:rPr lang="hu-HU" sz="2400" dirty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hu-HU" sz="2400" dirty="0" err="1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from</a:t>
            </a:r>
            <a:r>
              <a:rPr lang="hu-HU" sz="2400" dirty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: </a:t>
            </a:r>
            <a:br>
              <a:rPr lang="hu-HU" sz="2400" dirty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hu-HU" sz="2400" dirty="0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- </a:t>
            </a:r>
            <a:r>
              <a:rPr lang="hu-HU" sz="2400" dirty="0" err="1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Pintrest</a:t>
            </a:r>
            <a:endParaRPr lang="hu-HU" sz="2400" dirty="0" smtClean="0">
              <a:solidFill>
                <a:schemeClr val="bg1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r>
              <a:rPr lang="hu-HU" sz="2400" dirty="0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- </a:t>
            </a:r>
            <a:r>
              <a:rPr lang="hu-HU" sz="2400" dirty="0" err="1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Google</a:t>
            </a:r>
            <a:r>
              <a:rPr lang="hu-HU" sz="2400" dirty="0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hu-HU" sz="2400" dirty="0" err="1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Pictures</a:t>
            </a:r>
            <a:endParaRPr lang="hu-HU" sz="2400" dirty="0">
              <a:solidFill>
                <a:schemeClr val="bg1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r>
              <a:rPr lang="hu-HU" sz="2400" dirty="0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- Urban </a:t>
            </a:r>
            <a:r>
              <a:rPr lang="hu-HU" sz="2400" dirty="0" err="1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Dictionary</a:t>
            </a:r>
            <a:endParaRPr lang="hu-HU" sz="2400" dirty="0">
              <a:solidFill>
                <a:schemeClr val="bg1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130</Words>
  <Application>Microsoft Office PowerPoint</Application>
  <PresentationFormat>Diavetítés a képernyőre (4:3 oldalarány)</PresentationFormat>
  <Paragraphs>29</Paragraphs>
  <Slides>8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9" baseType="lpstr">
      <vt:lpstr>Office-téma</vt:lpstr>
      <vt:lpstr>Jeans in our days</vt:lpstr>
      <vt:lpstr>Types of jeans</vt:lpstr>
      <vt:lpstr>High Waisted Jeans</vt:lpstr>
      <vt:lpstr>Skinny Jeans</vt:lpstr>
      <vt:lpstr>Boyfriend Jeans</vt:lpstr>
      <vt:lpstr>Flare Jeans</vt:lpstr>
      <vt:lpstr>Straight leg jeans</vt:lpstr>
      <vt:lpstr>Thanks for watching!</vt:lpstr>
    </vt:vector>
  </TitlesOfParts>
  <Company>Sümeg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Jeans in our days</dc:title>
  <dc:creator>Rendszergazda</dc:creator>
  <cp:lastModifiedBy>Rendszergazda</cp:lastModifiedBy>
  <cp:revision>21</cp:revision>
  <dcterms:created xsi:type="dcterms:W3CDTF">2016-03-09T16:47:04Z</dcterms:created>
  <dcterms:modified xsi:type="dcterms:W3CDTF">2016-03-28T18:00:23Z</dcterms:modified>
</cp:coreProperties>
</file>