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6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75E"/>
    <a:srgbClr val="1F497D"/>
    <a:srgbClr val="FF0066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9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46DB-6E88-4279-BD4D-A0CE08A737B8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9888B-5BCF-4B08-86E8-C969BF7FB30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9340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cover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9CB6-258F-4CFA-9140-56F5BAD8670A}" type="datetimeFigureOut">
              <a:rPr lang="hu-HU" smtClean="0"/>
              <a:pPr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5AB6-BA23-46BB-8759-B9FD22C4FF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hu-HU" sz="4800" b="1" u="sng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hu-HU" u="sng" dirty="0" smtClean="0">
                <a:solidFill>
                  <a:schemeClr val="bg1"/>
                </a:solidFill>
                <a:latin typeface="Arial Black" pitchFamily="34" charset="0"/>
              </a:rPr>
              <a:t>Des </a:t>
            </a:r>
            <a:r>
              <a:rPr lang="hu-HU" u="sng" dirty="0" err="1" smtClean="0">
                <a:solidFill>
                  <a:schemeClr val="bg1"/>
                </a:solidFill>
                <a:latin typeface="Arial Black" pitchFamily="34" charset="0"/>
              </a:rPr>
              <a:t>visages</a:t>
            </a:r>
            <a:r>
              <a:rPr lang="hu-HU" u="sng" dirty="0" smtClean="0">
                <a:solidFill>
                  <a:schemeClr val="bg1"/>
                </a:solidFill>
                <a:latin typeface="Arial Black" pitchFamily="34" charset="0"/>
              </a:rPr>
              <a:t> de </a:t>
            </a:r>
            <a:r>
              <a:rPr lang="hu-HU" u="sng" dirty="0" err="1" smtClean="0">
                <a:solidFill>
                  <a:schemeClr val="bg1"/>
                </a:solidFill>
                <a:latin typeface="Arial Black" pitchFamily="34" charset="0"/>
              </a:rPr>
              <a:t>jean</a:t>
            </a:r>
            <a:endParaRPr lang="hu-HU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03648" y="69269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u="sng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Célébrités</a:t>
            </a:r>
            <a:r>
              <a:rPr lang="hu-HU" sz="4800" u="sng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et </a:t>
            </a:r>
            <a:r>
              <a:rPr lang="hu-HU" sz="4800" u="sng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jeans</a:t>
            </a:r>
            <a:endParaRPr lang="hu-HU" sz="4800" u="sng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7250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4122"/>
          </a:xfrm>
        </p:spPr>
        <p:txBody>
          <a:bodyPr/>
          <a:lstStyle/>
          <a:p>
            <a:r>
              <a:rPr lang="hu-HU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Quelques</a:t>
            </a:r>
            <a:r>
              <a:rPr lang="hu-HU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conseils</a:t>
            </a:r>
            <a:endParaRPr lang="hu-HU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  <a:solidFill>
            <a:srgbClr val="1F497D">
              <a:alpha val="50196"/>
            </a:srgbClr>
          </a:solidFill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Choisis</a:t>
            </a:r>
            <a:r>
              <a:rPr lang="hu-HU" dirty="0" smtClean="0">
                <a:solidFill>
                  <a:schemeClr val="bg1"/>
                </a:solidFill>
              </a:rPr>
              <a:t> un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r>
              <a:rPr lang="hu-HU" dirty="0" smtClean="0">
                <a:solidFill>
                  <a:schemeClr val="bg1"/>
                </a:solidFill>
              </a:rPr>
              <a:t> en </a:t>
            </a:r>
            <a:r>
              <a:rPr lang="hu-HU" dirty="0" err="1" smtClean="0">
                <a:solidFill>
                  <a:schemeClr val="bg1"/>
                </a:solidFill>
              </a:rPr>
              <a:t>coton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bio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qui</a:t>
            </a:r>
            <a:r>
              <a:rPr lang="hu-HU" dirty="0" smtClean="0">
                <a:solidFill>
                  <a:schemeClr val="bg1"/>
                </a:solidFill>
              </a:rPr>
              <a:t> a été </a:t>
            </a:r>
            <a:r>
              <a:rPr lang="hu-HU" dirty="0" err="1" smtClean="0">
                <a:solidFill>
                  <a:schemeClr val="bg1"/>
                </a:solidFill>
              </a:rPr>
              <a:t>produit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sans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substances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chimiques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Assure-toi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que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tu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vraiment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besoin</a:t>
            </a:r>
            <a:r>
              <a:rPr lang="hu-HU" dirty="0" smtClean="0">
                <a:solidFill>
                  <a:schemeClr val="bg1"/>
                </a:solidFill>
              </a:rPr>
              <a:t> d’</a:t>
            </a:r>
            <a:r>
              <a:rPr lang="hu-HU" dirty="0" err="1" smtClean="0">
                <a:solidFill>
                  <a:schemeClr val="bg1"/>
                </a:solidFill>
              </a:rPr>
              <a:t>un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avant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</a:t>
            </a:r>
            <a:r>
              <a:rPr lang="hu-HU" dirty="0" smtClean="0">
                <a:solidFill>
                  <a:schemeClr val="bg1"/>
                </a:solidFill>
              </a:rPr>
              <a:t>’</a:t>
            </a:r>
            <a:r>
              <a:rPr lang="hu-HU" dirty="0" err="1" smtClean="0">
                <a:solidFill>
                  <a:schemeClr val="bg1"/>
                </a:solidFill>
              </a:rPr>
              <a:t>en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acheter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</a:t>
            </a:r>
            <a:r>
              <a:rPr lang="hu-HU" dirty="0" smtClean="0">
                <a:solidFill>
                  <a:schemeClr val="bg1"/>
                </a:solidFill>
              </a:rPr>
              <a:t>’</a:t>
            </a:r>
            <a:r>
              <a:rPr lang="hu-HU" dirty="0" err="1" smtClean="0">
                <a:solidFill>
                  <a:schemeClr val="bg1"/>
                </a:solidFill>
              </a:rPr>
              <a:t>autres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hu-HU" dirty="0" err="1" smtClean="0">
                <a:solidFill>
                  <a:schemeClr val="bg1"/>
                </a:solidFill>
              </a:rPr>
              <a:t>Lave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r>
              <a:rPr lang="hu-HU" dirty="0" smtClean="0">
                <a:solidFill>
                  <a:schemeClr val="bg1"/>
                </a:solidFill>
              </a:rPr>
              <a:t> à </a:t>
            </a:r>
            <a:r>
              <a:rPr lang="hu-HU" dirty="0" err="1" smtClean="0">
                <a:solidFill>
                  <a:schemeClr val="bg1"/>
                </a:solidFill>
              </a:rPr>
              <a:t>basse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température</a:t>
            </a:r>
            <a:r>
              <a:rPr lang="hu-HU" dirty="0" smtClean="0">
                <a:solidFill>
                  <a:schemeClr val="bg1"/>
                </a:solidFill>
              </a:rPr>
              <a:t> (30 </a:t>
            </a:r>
            <a:r>
              <a:rPr lang="hu-HU" dirty="0" err="1" smtClean="0">
                <a:solidFill>
                  <a:schemeClr val="bg1"/>
                </a:solidFill>
              </a:rPr>
              <a:t>ou</a:t>
            </a:r>
            <a:r>
              <a:rPr lang="hu-HU" dirty="0" smtClean="0">
                <a:solidFill>
                  <a:schemeClr val="bg1"/>
                </a:solidFill>
              </a:rPr>
              <a:t> 40 </a:t>
            </a:r>
            <a:r>
              <a:rPr lang="hu-HU" dirty="0" err="1" smtClean="0">
                <a:solidFill>
                  <a:schemeClr val="bg1"/>
                </a:solidFill>
              </a:rPr>
              <a:t>degrés</a:t>
            </a:r>
            <a:r>
              <a:rPr lang="hu-HU" dirty="0" smtClean="0">
                <a:solidFill>
                  <a:schemeClr val="bg1"/>
                </a:solidFill>
              </a:rPr>
              <a:t>) et </a:t>
            </a:r>
            <a:r>
              <a:rPr lang="hu-HU" dirty="0" err="1" smtClean="0">
                <a:solidFill>
                  <a:schemeClr val="bg1"/>
                </a:solidFill>
              </a:rPr>
              <a:t>essaie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d’éviter</a:t>
            </a:r>
            <a:r>
              <a:rPr lang="hu-HU" dirty="0" smtClean="0">
                <a:solidFill>
                  <a:schemeClr val="bg1"/>
                </a:solidFill>
              </a:rPr>
              <a:t> de le </a:t>
            </a:r>
            <a:r>
              <a:rPr lang="hu-HU" dirty="0" err="1" smtClean="0">
                <a:solidFill>
                  <a:schemeClr val="bg1"/>
                </a:solidFill>
              </a:rPr>
              <a:t>repasser</a:t>
            </a: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5" name="Kép 4" descr="bioje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060848"/>
            <a:ext cx="3744416" cy="2429173"/>
          </a:xfrm>
          <a:prstGeom prst="rect">
            <a:avLst/>
          </a:prstGeom>
        </p:spPr>
      </p:pic>
      <p:pic>
        <p:nvPicPr>
          <p:cNvPr id="6" name="Kép 5" descr="30deg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492896"/>
            <a:ext cx="4176464" cy="2017116"/>
          </a:xfrm>
          <a:prstGeom prst="rect">
            <a:avLst/>
          </a:prstGeom>
        </p:spPr>
      </p:pic>
      <p:pic>
        <p:nvPicPr>
          <p:cNvPr id="7" name="Kép 6" descr="pas repass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2276872"/>
            <a:ext cx="2232248" cy="2232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3017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362274"/>
          </a:xfrm>
          <a:solidFill>
            <a:srgbClr val="17375E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Si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tu</a:t>
            </a:r>
            <a:r>
              <a:rPr lang="hu-HU" dirty="0" smtClean="0">
                <a:solidFill>
                  <a:schemeClr val="bg1"/>
                </a:solidFill>
              </a:rPr>
              <a:t> ne </a:t>
            </a:r>
            <a:r>
              <a:rPr lang="hu-HU" dirty="0" err="1" smtClean="0">
                <a:solidFill>
                  <a:schemeClr val="bg1"/>
                </a:solidFill>
              </a:rPr>
              <a:t>veux</a:t>
            </a:r>
            <a:r>
              <a:rPr lang="hu-HU" dirty="0" smtClean="0">
                <a:solidFill>
                  <a:schemeClr val="bg1"/>
                </a:solidFill>
              </a:rPr>
              <a:t>/</a:t>
            </a:r>
            <a:r>
              <a:rPr lang="hu-HU" dirty="0" err="1" smtClean="0">
                <a:solidFill>
                  <a:schemeClr val="bg1"/>
                </a:solidFill>
              </a:rPr>
              <a:t>peux</a:t>
            </a:r>
            <a:r>
              <a:rPr lang="hu-HU" dirty="0" smtClean="0">
                <a:solidFill>
                  <a:schemeClr val="bg1"/>
                </a:solidFill>
              </a:rPr>
              <a:t> plus </a:t>
            </a:r>
            <a:r>
              <a:rPr lang="hu-HU" dirty="0" err="1" smtClean="0">
                <a:solidFill>
                  <a:schemeClr val="bg1"/>
                </a:solidFill>
              </a:rPr>
              <a:t>porter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offre-le</a:t>
            </a:r>
            <a:r>
              <a:rPr lang="hu-HU" dirty="0" smtClean="0">
                <a:solidFill>
                  <a:schemeClr val="bg1"/>
                </a:solidFill>
              </a:rPr>
              <a:t> à un(e) ami(e) </a:t>
            </a:r>
            <a:r>
              <a:rPr lang="hu-HU" dirty="0" err="1" smtClean="0">
                <a:solidFill>
                  <a:schemeClr val="bg1"/>
                </a:solidFill>
              </a:rPr>
              <a:t>ou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utilise-le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créativement</a:t>
            </a:r>
            <a:r>
              <a:rPr lang="hu-HU" dirty="0" smtClean="0">
                <a:solidFill>
                  <a:schemeClr val="bg1"/>
                </a:solidFill>
              </a:rPr>
              <a:t> (</a:t>
            </a:r>
            <a:r>
              <a:rPr lang="hu-HU" dirty="0" err="1" smtClean="0">
                <a:solidFill>
                  <a:schemeClr val="bg1"/>
                </a:solidFill>
              </a:rPr>
              <a:t>sac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trousse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oreiller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etc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pic>
        <p:nvPicPr>
          <p:cNvPr id="3" name="Kép 2" descr="image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20888"/>
            <a:ext cx="4614452" cy="3456384"/>
          </a:xfrm>
          <a:prstGeom prst="rect">
            <a:avLst/>
          </a:prstGeom>
        </p:spPr>
      </p:pic>
      <p:pic>
        <p:nvPicPr>
          <p:cNvPr id="4" name="Kép 3" descr="image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780928"/>
            <a:ext cx="3647567" cy="3663851"/>
          </a:xfrm>
          <a:prstGeom prst="rect">
            <a:avLst/>
          </a:prstGeom>
        </p:spPr>
      </p:pic>
      <p:pic>
        <p:nvPicPr>
          <p:cNvPr id="5" name="Kép 4" descr="25_144543_701580_966f4d25844d13da787a86a7599e8c1d_56864f_3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682474"/>
            <a:ext cx="3895080" cy="4175526"/>
          </a:xfrm>
          <a:prstGeom prst="rect">
            <a:avLst/>
          </a:prstGeom>
        </p:spPr>
      </p:pic>
      <p:pic>
        <p:nvPicPr>
          <p:cNvPr id="6" name="Kép 5" descr="watermark_D418101tif_img_308x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2447510"/>
            <a:ext cx="3528392" cy="4410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5468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>
                <a:solidFill>
                  <a:schemeClr val="bg1"/>
                </a:solidFill>
              </a:rPr>
              <a:t>Révision</a:t>
            </a:r>
            <a:endParaRPr lang="hu-HU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256584"/>
          </a:xfrm>
          <a:solidFill>
            <a:srgbClr val="17375E">
              <a:alpha val="50196"/>
            </a:srgb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La </a:t>
            </a:r>
            <a:r>
              <a:rPr lang="hu-HU" dirty="0" err="1" smtClean="0">
                <a:solidFill>
                  <a:schemeClr val="bg1"/>
                </a:solidFill>
              </a:rPr>
              <a:t>marque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Levi’s</a:t>
            </a:r>
            <a:r>
              <a:rPr lang="hu-HU" dirty="0" smtClean="0">
                <a:solidFill>
                  <a:schemeClr val="bg1"/>
                </a:solidFill>
              </a:rPr>
              <a:t> et </a:t>
            </a:r>
            <a:r>
              <a:rPr lang="hu-HU" dirty="0" err="1" smtClean="0">
                <a:solidFill>
                  <a:schemeClr val="bg1"/>
                </a:solidFill>
              </a:rPr>
              <a:t>ses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représentants</a:t>
            </a:r>
            <a:r>
              <a:rPr lang="hu-HU" dirty="0" smtClean="0">
                <a:solidFill>
                  <a:schemeClr val="bg1"/>
                </a:solidFill>
              </a:rPr>
              <a:t> (Marilyn Monroe, Elvis, Beatles, John </a:t>
            </a:r>
            <a:r>
              <a:rPr lang="hu-HU" dirty="0" err="1" smtClean="0">
                <a:solidFill>
                  <a:schemeClr val="bg1"/>
                </a:solidFill>
              </a:rPr>
              <a:t>Wayne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La </a:t>
            </a:r>
            <a:r>
              <a:rPr lang="hu-HU" dirty="0" err="1" smtClean="0">
                <a:solidFill>
                  <a:schemeClr val="bg1"/>
                </a:solidFill>
              </a:rPr>
              <a:t>marque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Wrangler</a:t>
            </a:r>
            <a:r>
              <a:rPr lang="hu-HU" dirty="0" smtClean="0">
                <a:solidFill>
                  <a:schemeClr val="bg1"/>
                </a:solidFill>
              </a:rPr>
              <a:t> et </a:t>
            </a:r>
            <a:r>
              <a:rPr lang="hu-HU" dirty="0" err="1" smtClean="0">
                <a:solidFill>
                  <a:schemeClr val="bg1"/>
                </a:solidFill>
              </a:rPr>
              <a:t>son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représentant</a:t>
            </a:r>
            <a:r>
              <a:rPr lang="hu-HU" dirty="0" smtClean="0">
                <a:solidFill>
                  <a:schemeClr val="bg1"/>
                </a:solidFill>
              </a:rPr>
              <a:t> (</a:t>
            </a:r>
            <a:r>
              <a:rPr lang="hu-HU" dirty="0" err="1" smtClean="0">
                <a:solidFill>
                  <a:schemeClr val="bg1"/>
                </a:solidFill>
              </a:rPr>
              <a:t>Raikönen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La </a:t>
            </a:r>
            <a:r>
              <a:rPr lang="hu-HU" dirty="0" err="1" smtClean="0">
                <a:solidFill>
                  <a:schemeClr val="bg1"/>
                </a:solidFill>
              </a:rPr>
              <a:t>marque</a:t>
            </a:r>
            <a:r>
              <a:rPr lang="hu-HU" dirty="0" smtClean="0">
                <a:solidFill>
                  <a:schemeClr val="bg1"/>
                </a:solidFill>
              </a:rPr>
              <a:t> Lee Cooper et </a:t>
            </a:r>
            <a:r>
              <a:rPr lang="hu-HU" dirty="0" err="1" smtClean="0">
                <a:solidFill>
                  <a:schemeClr val="bg1"/>
                </a:solidFill>
              </a:rPr>
              <a:t>son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égérie</a:t>
            </a:r>
            <a:r>
              <a:rPr lang="hu-HU" dirty="0" smtClean="0">
                <a:solidFill>
                  <a:schemeClr val="bg1"/>
                </a:solidFill>
              </a:rPr>
              <a:t> (Jane </a:t>
            </a:r>
            <a:r>
              <a:rPr lang="hu-HU" dirty="0" err="1" smtClean="0">
                <a:solidFill>
                  <a:schemeClr val="bg1"/>
                </a:solidFill>
              </a:rPr>
              <a:t>Birkin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La </a:t>
            </a:r>
            <a:r>
              <a:rPr lang="hu-HU" dirty="0" err="1" smtClean="0">
                <a:solidFill>
                  <a:schemeClr val="bg1"/>
                </a:solidFill>
              </a:rPr>
              <a:t>marque</a:t>
            </a:r>
            <a:r>
              <a:rPr lang="hu-HU" dirty="0" smtClean="0">
                <a:solidFill>
                  <a:schemeClr val="bg1"/>
                </a:solidFill>
              </a:rPr>
              <a:t> Lee et </a:t>
            </a:r>
            <a:r>
              <a:rPr lang="hu-HU" dirty="0" err="1" smtClean="0">
                <a:solidFill>
                  <a:schemeClr val="bg1"/>
                </a:solidFill>
              </a:rPr>
              <a:t>Buddy</a:t>
            </a:r>
            <a:r>
              <a:rPr lang="hu-HU" dirty="0" smtClean="0">
                <a:solidFill>
                  <a:schemeClr val="bg1"/>
                </a:solidFill>
              </a:rPr>
              <a:t> Lee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Quelques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curiosités</a:t>
            </a:r>
            <a:r>
              <a:rPr lang="hu-HU" dirty="0" smtClean="0">
                <a:solidFill>
                  <a:schemeClr val="bg1"/>
                </a:solidFill>
              </a:rPr>
              <a:t> et </a:t>
            </a:r>
            <a:r>
              <a:rPr lang="hu-HU" dirty="0" err="1" smtClean="0">
                <a:solidFill>
                  <a:schemeClr val="bg1"/>
                </a:solidFill>
              </a:rPr>
              <a:t>conseils</a:t>
            </a:r>
            <a:r>
              <a:rPr lang="hu-HU" dirty="0" smtClean="0">
                <a:solidFill>
                  <a:schemeClr val="bg1"/>
                </a:solidFill>
              </a:rPr>
              <a:t> pour </a:t>
            </a:r>
            <a:r>
              <a:rPr lang="hu-HU" dirty="0" err="1" smtClean="0">
                <a:solidFill>
                  <a:schemeClr val="bg1"/>
                </a:solidFill>
              </a:rPr>
              <a:t>utiliser</a:t>
            </a:r>
            <a:r>
              <a:rPr lang="hu-HU" dirty="0" smtClean="0">
                <a:solidFill>
                  <a:schemeClr val="bg1"/>
                </a:solidFill>
              </a:rPr>
              <a:t> les </a:t>
            </a:r>
            <a:r>
              <a:rPr lang="hu-HU" dirty="0" err="1" smtClean="0">
                <a:solidFill>
                  <a:schemeClr val="bg1"/>
                </a:solidFill>
              </a:rPr>
              <a:t>jeans</a:t>
            </a:r>
            <a:endParaRPr lang="hu-H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28814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4211960" cy="980728"/>
          </a:xfrm>
          <a:solidFill>
            <a:srgbClr val="17375E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Takács Vivien</a:t>
            </a:r>
            <a:b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Komáromi Jókai Mór Gimnázium                                                12.évfolyam</a:t>
            </a:r>
            <a:endParaRPr lang="hu-H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284985"/>
            <a:ext cx="8229600" cy="792088"/>
          </a:xfrm>
          <a:solidFill>
            <a:srgbClr val="17375E">
              <a:alpha val="50196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Merci</a:t>
            </a:r>
            <a:r>
              <a:rPr lang="hu-H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pour </a:t>
            </a:r>
            <a:r>
              <a:rPr lang="hu-HU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votre</a:t>
            </a:r>
            <a:r>
              <a:rPr lang="hu-H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hu-H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hu-H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hu-H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1250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Index</a:t>
            </a:r>
            <a:endParaRPr lang="hu-H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  <a:solidFill>
            <a:srgbClr val="17375E">
              <a:alpha val="50196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La </a:t>
            </a:r>
            <a:r>
              <a:rPr lang="hu-HU" dirty="0" err="1" smtClean="0">
                <a:solidFill>
                  <a:schemeClr val="bg1"/>
                </a:solidFill>
              </a:rPr>
              <a:t>marque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Levis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Qui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porte</a:t>
            </a:r>
            <a:r>
              <a:rPr lang="hu-HU" dirty="0" smtClean="0">
                <a:solidFill>
                  <a:schemeClr val="bg1"/>
                </a:solidFill>
              </a:rPr>
              <a:t> le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Levis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Les </a:t>
            </a:r>
            <a:r>
              <a:rPr lang="hu-HU" dirty="0" err="1" smtClean="0">
                <a:solidFill>
                  <a:schemeClr val="bg1"/>
                </a:solidFill>
              </a:rPr>
              <a:t>stars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qui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portent</a:t>
            </a:r>
            <a:r>
              <a:rPr lang="hu-HU" dirty="0" smtClean="0">
                <a:solidFill>
                  <a:schemeClr val="bg1"/>
                </a:solidFill>
              </a:rPr>
              <a:t> le </a:t>
            </a:r>
            <a:r>
              <a:rPr lang="hu-HU" dirty="0" err="1" smtClean="0">
                <a:solidFill>
                  <a:schemeClr val="bg1"/>
                </a:solidFill>
              </a:rPr>
              <a:t>Levis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Wrangler</a:t>
            </a:r>
            <a:endParaRPr lang="hu-HU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Lee Cooper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Lee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Curiosités</a:t>
            </a:r>
            <a:r>
              <a:rPr lang="hu-HU" dirty="0" smtClean="0">
                <a:solidFill>
                  <a:schemeClr val="bg1"/>
                </a:solidFill>
              </a:rPr>
              <a:t> et </a:t>
            </a:r>
            <a:r>
              <a:rPr lang="hu-HU" dirty="0" err="1" smtClean="0">
                <a:solidFill>
                  <a:schemeClr val="bg1"/>
                </a:solidFill>
              </a:rPr>
              <a:t>Conseils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23989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hu-HU" sz="48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Levis</a:t>
            </a:r>
            <a:endParaRPr lang="hu-HU" sz="4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  <a:solidFill>
            <a:schemeClr val="tx2">
              <a:lumMod val="75000"/>
              <a:alpha val="50196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Levis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501 a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conquit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monde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distinctif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était le ‘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Horse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Patch’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possède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étiquette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‘Red Tab’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ont été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vendus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boutiques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chics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new-yorkaises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Kép 4" descr="images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501008"/>
            <a:ext cx="2524125" cy="1809750"/>
          </a:xfrm>
          <a:prstGeom prst="rect">
            <a:avLst/>
          </a:prstGeom>
        </p:spPr>
      </p:pic>
      <p:pic>
        <p:nvPicPr>
          <p:cNvPr id="6" name="Kép 5" descr="images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429000"/>
            <a:ext cx="1971675" cy="2324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8686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hu-HU" sz="37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hu-HU" sz="37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hu-HU" sz="37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hu-HU" sz="37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jeans</a:t>
            </a:r>
            <a:r>
              <a:rPr lang="hu-HU" sz="37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ont été </a:t>
            </a:r>
            <a:r>
              <a:rPr lang="hu-HU" sz="37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produits</a:t>
            </a:r>
            <a:r>
              <a:rPr lang="hu-HU" sz="37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hu-HU" sz="37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  <a:solidFill>
            <a:srgbClr val="1F497D">
              <a:alpha val="50196"/>
            </a:srgb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bûcherons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Pour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chercheurs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d’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cow-boys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soldats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nos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conviennent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tout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monde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6" descr="post_112708_20121220231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484784"/>
            <a:ext cx="4824536" cy="3789453"/>
          </a:xfrm>
          <a:prstGeom prst="rect">
            <a:avLst/>
          </a:prstGeom>
        </p:spPr>
      </p:pic>
      <p:pic>
        <p:nvPicPr>
          <p:cNvPr id="8" name="Kép 7" descr="miners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060848"/>
            <a:ext cx="4824536" cy="3528392"/>
          </a:xfrm>
          <a:prstGeom prst="rect">
            <a:avLst/>
          </a:prstGeom>
        </p:spPr>
      </p:pic>
      <p:pic>
        <p:nvPicPr>
          <p:cNvPr id="9" name="Kép 8" descr="Navajo_Cowboy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2636912"/>
            <a:ext cx="5472608" cy="3528392"/>
          </a:xfrm>
          <a:prstGeom prst="rect">
            <a:avLst/>
          </a:prstGeom>
        </p:spPr>
      </p:pic>
      <p:pic>
        <p:nvPicPr>
          <p:cNvPr id="10" name="Kép 9" descr="_83501581_47bd20d3-5a7c-49ac-a17d-595a9f8e6a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3212976"/>
            <a:ext cx="5892622" cy="3312368"/>
          </a:xfrm>
          <a:prstGeom prst="rect">
            <a:avLst/>
          </a:prstGeom>
        </p:spPr>
      </p:pic>
      <p:pic>
        <p:nvPicPr>
          <p:cNvPr id="11" name="Kép 10" descr="a53c90a103a1eeb5681ef6d9621f3ac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3717032"/>
            <a:ext cx="4923359" cy="31409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0971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stars</a:t>
            </a:r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portent</a:t>
            </a:r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jeans</a:t>
            </a:r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Levis</a:t>
            </a:r>
            <a:endParaRPr lang="hu-H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3456384" cy="5184576"/>
          </a:xfrm>
          <a:solidFill>
            <a:srgbClr val="17375E">
              <a:alpha val="50196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Marylin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Monroe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actrice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chanteuse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américaine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Elvis Presley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chanteur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américain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Beatles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(le </a:t>
            </a:r>
            <a:r>
              <a:rPr lang="hu-HU" dirty="0" err="1" smtClean="0">
                <a:solidFill>
                  <a:schemeClr val="bg1"/>
                </a:solidFill>
              </a:rPr>
              <a:t>groupe</a:t>
            </a:r>
            <a:r>
              <a:rPr lang="hu-HU" dirty="0" smtClean="0">
                <a:solidFill>
                  <a:schemeClr val="bg1"/>
                </a:solidFill>
              </a:rPr>
              <a:t> musical </a:t>
            </a:r>
            <a:r>
              <a:rPr lang="hu-HU" dirty="0" err="1" smtClean="0">
                <a:solidFill>
                  <a:schemeClr val="bg1"/>
                </a:solidFill>
              </a:rPr>
              <a:t>britannique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hu-H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Wayne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(le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symbole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cow-boy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américain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Kép 3" descr="8510c0f4f8c87cb1fdc82f47f0e83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412776"/>
            <a:ext cx="4338006" cy="5157192"/>
          </a:xfrm>
          <a:prstGeom prst="rect">
            <a:avLst/>
          </a:prstGeom>
        </p:spPr>
      </p:pic>
      <p:pic>
        <p:nvPicPr>
          <p:cNvPr id="5" name="Kép 4" descr="1394126342-elvis-presley-1962-follow-that-dream-denim-rex__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1412776"/>
            <a:ext cx="4152498" cy="5229200"/>
          </a:xfrm>
          <a:prstGeom prst="rect">
            <a:avLst/>
          </a:prstGeom>
        </p:spPr>
      </p:pic>
      <p:pic>
        <p:nvPicPr>
          <p:cNvPr id="7" name="Kép 6" descr="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132856"/>
            <a:ext cx="5176539" cy="4293096"/>
          </a:xfrm>
          <a:prstGeom prst="rect">
            <a:avLst/>
          </a:prstGeom>
        </p:spPr>
      </p:pic>
      <p:pic>
        <p:nvPicPr>
          <p:cNvPr id="12" name="Kép 11" descr="2-7ry95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1700808"/>
            <a:ext cx="3746336" cy="47488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2019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Wrangler</a:t>
            </a:r>
            <a:endParaRPr lang="hu-H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  <a:solidFill>
            <a:srgbClr val="1F497D">
              <a:alpha val="50196"/>
            </a:srgbClr>
          </a:solidFill>
          <a:ln>
            <a:solidFill>
              <a:srgbClr val="1F497D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C’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sorte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jean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pour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cow-boys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est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fusion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Belle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Casey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Jones </a:t>
            </a:r>
            <a:r>
              <a:rPr lang="hu-H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ie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symbole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est W </a:t>
            </a:r>
          </a:p>
          <a:p>
            <a:pPr>
              <a:buNone/>
            </a:pP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représentant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marque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Kimi</a:t>
            </a:r>
            <a:r>
              <a:rPr lang="hu-H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Räikönnen</a:t>
            </a:r>
            <a:r>
              <a:rPr lang="hu-H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(le </a:t>
            </a:r>
            <a:r>
              <a:rPr lang="hu-H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pilote</a:t>
            </a:r>
            <a:r>
              <a:rPr lang="hu-H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F1)</a:t>
            </a:r>
          </a:p>
        </p:txBody>
      </p:sp>
      <p:pic>
        <p:nvPicPr>
          <p:cNvPr id="8" name="Kép 7" descr="tumblr_n7h9y7tiUJ1rsx882o1_5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933056"/>
            <a:ext cx="4762500" cy="2733675"/>
          </a:xfrm>
          <a:prstGeom prst="rect">
            <a:avLst/>
          </a:prstGeom>
        </p:spPr>
      </p:pic>
      <p:pic>
        <p:nvPicPr>
          <p:cNvPr id="6" name="Kép 5" descr="wrang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276872"/>
            <a:ext cx="3038847" cy="39650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3562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Lee Cooper</a:t>
            </a:r>
            <a:endParaRPr lang="hu-H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  <a:solidFill>
            <a:srgbClr val="1F497D">
              <a:alpha val="50196"/>
            </a:srgbClr>
          </a:solidFill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jeans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ont été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produits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pour les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anglais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750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athlètes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l’ont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porté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aux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Jeux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Olympiques</a:t>
            </a:r>
            <a:endParaRPr lang="hu-H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L’égérie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Lee Cooper: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hu-H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Jane </a:t>
            </a:r>
            <a:r>
              <a:rPr lang="hu-HU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Birkin</a:t>
            </a:r>
            <a:r>
              <a:rPr lang="hu-H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chanteuse</a:t>
            </a: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actrice</a:t>
            </a: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hu-H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anglaise</a:t>
            </a: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u-H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vit</a:t>
            </a:r>
            <a:r>
              <a:rPr lang="hu-H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France)</a:t>
            </a:r>
          </a:p>
        </p:txBody>
      </p:sp>
      <p:pic>
        <p:nvPicPr>
          <p:cNvPr id="5" name="Kép 4" descr="fbfba565355a0227eecc180ea247da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636912"/>
            <a:ext cx="2888422" cy="4221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3577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r>
              <a:rPr lang="hu-HU" sz="4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Lee</a:t>
            </a:r>
            <a:endParaRPr lang="hu-HU" sz="4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  <a:solidFill>
            <a:srgbClr val="1F497D">
              <a:alpha val="50196"/>
            </a:srgbClr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Henry David Lee a </a:t>
            </a:r>
            <a:r>
              <a:rPr lang="hu-HU" dirty="0" err="1" smtClean="0">
                <a:solidFill>
                  <a:schemeClr val="bg1"/>
                </a:solidFill>
              </a:rPr>
              <a:t>lancé</a:t>
            </a:r>
            <a:r>
              <a:rPr lang="hu-HU" dirty="0" smtClean="0">
                <a:solidFill>
                  <a:schemeClr val="bg1"/>
                </a:solidFill>
              </a:rPr>
              <a:t> la </a:t>
            </a:r>
            <a:r>
              <a:rPr lang="hu-HU" dirty="0" err="1" smtClean="0">
                <a:solidFill>
                  <a:schemeClr val="bg1"/>
                </a:solidFill>
              </a:rPr>
              <a:t>mode</a:t>
            </a:r>
            <a:r>
              <a:rPr lang="hu-HU" dirty="0" smtClean="0">
                <a:solidFill>
                  <a:schemeClr val="bg1"/>
                </a:solidFill>
              </a:rPr>
              <a:t> des </a:t>
            </a:r>
            <a:r>
              <a:rPr lang="hu-HU" dirty="0" err="1" smtClean="0">
                <a:solidFill>
                  <a:schemeClr val="bg1"/>
                </a:solidFill>
              </a:rPr>
              <a:t>salopettes</a:t>
            </a:r>
            <a:r>
              <a:rPr lang="hu-HU" dirty="0" smtClean="0">
                <a:solidFill>
                  <a:schemeClr val="bg1"/>
                </a:solidFill>
              </a:rPr>
              <a:t> et des </a:t>
            </a:r>
            <a:r>
              <a:rPr lang="hu-HU" dirty="0" err="1" smtClean="0">
                <a:solidFill>
                  <a:schemeClr val="bg1"/>
                </a:solidFill>
              </a:rPr>
              <a:t>vestes</a:t>
            </a:r>
            <a:r>
              <a:rPr lang="hu-HU" dirty="0" smtClean="0">
                <a:solidFill>
                  <a:schemeClr val="bg1"/>
                </a:solidFill>
              </a:rPr>
              <a:t> en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Il a </a:t>
            </a:r>
            <a:r>
              <a:rPr lang="hu-HU" dirty="0" err="1" smtClean="0">
                <a:solidFill>
                  <a:schemeClr val="bg1"/>
                </a:solidFill>
              </a:rPr>
              <a:t>produit</a:t>
            </a:r>
            <a:r>
              <a:rPr lang="hu-HU" dirty="0" smtClean="0">
                <a:solidFill>
                  <a:schemeClr val="bg1"/>
                </a:solidFill>
              </a:rPr>
              <a:t> des </a:t>
            </a:r>
            <a:r>
              <a:rPr lang="hu-HU" dirty="0" err="1" smtClean="0">
                <a:solidFill>
                  <a:schemeClr val="bg1"/>
                </a:solidFill>
              </a:rPr>
              <a:t>uniformes</a:t>
            </a:r>
            <a:r>
              <a:rPr lang="hu-HU" dirty="0" smtClean="0">
                <a:solidFill>
                  <a:schemeClr val="bg1"/>
                </a:solidFill>
              </a:rPr>
              <a:t> pour des </a:t>
            </a:r>
            <a:r>
              <a:rPr lang="hu-HU" dirty="0" err="1" smtClean="0">
                <a:solidFill>
                  <a:schemeClr val="bg1"/>
                </a:solidFill>
              </a:rPr>
              <a:t>soldats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Les </a:t>
            </a:r>
            <a:r>
              <a:rPr lang="hu-HU" dirty="0" err="1" smtClean="0">
                <a:solidFill>
                  <a:schemeClr val="bg1"/>
                </a:solidFill>
              </a:rPr>
              <a:t>jeans</a:t>
            </a:r>
            <a:r>
              <a:rPr lang="hu-HU" dirty="0" smtClean="0">
                <a:solidFill>
                  <a:schemeClr val="bg1"/>
                </a:solidFill>
              </a:rPr>
              <a:t> ont été </a:t>
            </a:r>
            <a:r>
              <a:rPr lang="hu-HU" dirty="0" err="1" smtClean="0">
                <a:solidFill>
                  <a:schemeClr val="bg1"/>
                </a:solidFill>
              </a:rPr>
              <a:t>commercialisés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avec</a:t>
            </a:r>
            <a:r>
              <a:rPr lang="hu-HU" dirty="0" smtClean="0">
                <a:solidFill>
                  <a:schemeClr val="bg1"/>
                </a:solidFill>
              </a:rPr>
              <a:t> des </a:t>
            </a:r>
            <a:r>
              <a:rPr lang="hu-HU" dirty="0" err="1" smtClean="0">
                <a:solidFill>
                  <a:schemeClr val="bg1"/>
                </a:solidFill>
              </a:rPr>
              <a:t>zips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L’</a:t>
            </a:r>
            <a:r>
              <a:rPr lang="hu-HU" dirty="0" err="1" smtClean="0">
                <a:solidFill>
                  <a:schemeClr val="bg1"/>
                </a:solidFill>
              </a:rPr>
              <a:t>objet</a:t>
            </a:r>
            <a:r>
              <a:rPr lang="hu-HU" dirty="0" smtClean="0">
                <a:solidFill>
                  <a:schemeClr val="bg1"/>
                </a:solidFill>
              </a:rPr>
              <a:t> et l’</a:t>
            </a:r>
            <a:r>
              <a:rPr lang="hu-HU" dirty="0" err="1" smtClean="0">
                <a:solidFill>
                  <a:schemeClr val="bg1"/>
                </a:solidFill>
              </a:rPr>
              <a:t>emblème</a:t>
            </a:r>
            <a:r>
              <a:rPr lang="hu-HU" dirty="0" smtClean="0">
                <a:solidFill>
                  <a:schemeClr val="bg1"/>
                </a:solidFill>
              </a:rPr>
              <a:t> de Lee: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                           </a:t>
            </a:r>
          </a:p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                                </a:t>
            </a:r>
            <a:r>
              <a:rPr lang="hu-HU" dirty="0" err="1" smtClean="0">
                <a:solidFill>
                  <a:schemeClr val="bg1"/>
                </a:solidFill>
              </a:rPr>
              <a:t>Buddy</a:t>
            </a:r>
            <a:r>
              <a:rPr lang="hu-HU" dirty="0" smtClean="0">
                <a:solidFill>
                  <a:schemeClr val="bg1"/>
                </a:solidFill>
              </a:rPr>
              <a:t> Lee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6153598_1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401616"/>
            <a:ext cx="2592288" cy="34563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4316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ront-pocket-with-studs-of-blue-denim-fabr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hu-HU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uriosités</a:t>
            </a:r>
            <a:endParaRPr lang="hu-H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  <a:solidFill>
            <a:srgbClr val="1F497D">
              <a:alpha val="50196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fr-FR" dirty="0" smtClean="0">
                <a:solidFill>
                  <a:schemeClr val="bg1"/>
                </a:solidFill>
              </a:rPr>
              <a:t>Avant d'arriver dans </a:t>
            </a:r>
            <a:r>
              <a:rPr lang="hu-HU" dirty="0" smtClean="0">
                <a:solidFill>
                  <a:schemeClr val="bg1"/>
                </a:solidFill>
              </a:rPr>
              <a:t>l’</a:t>
            </a:r>
            <a:r>
              <a:rPr lang="fr-FR" dirty="0" smtClean="0">
                <a:solidFill>
                  <a:schemeClr val="bg1"/>
                </a:solidFill>
              </a:rPr>
              <a:t>armoire, </a:t>
            </a:r>
            <a:r>
              <a:rPr lang="hu-HU" dirty="0" smtClean="0">
                <a:solidFill>
                  <a:schemeClr val="bg1"/>
                </a:solidFill>
              </a:rPr>
              <a:t>le</a:t>
            </a:r>
            <a:r>
              <a:rPr lang="fr-FR" dirty="0" smtClean="0">
                <a:solidFill>
                  <a:schemeClr val="bg1"/>
                </a:solidFill>
              </a:rPr>
              <a:t> jean </a:t>
            </a:r>
            <a:r>
              <a:rPr lang="hu-HU" dirty="0" err="1" smtClean="0">
                <a:solidFill>
                  <a:schemeClr val="bg1"/>
                </a:solidFill>
              </a:rPr>
              <a:t>peut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parcourir jusqu'à 65 000 Km, soit une fois et demi le tour de la Terre.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hu-HU" dirty="0" smtClean="0">
                <a:solidFill>
                  <a:schemeClr val="bg1"/>
                </a:solidFill>
              </a:rPr>
              <a:t>Un </a:t>
            </a:r>
            <a:r>
              <a:rPr lang="hu-HU" dirty="0" err="1" smtClean="0">
                <a:solidFill>
                  <a:schemeClr val="bg1"/>
                </a:solidFill>
              </a:rPr>
              <a:t>jean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contient</a:t>
            </a:r>
            <a:r>
              <a:rPr lang="hu-HU" dirty="0" smtClean="0">
                <a:solidFill>
                  <a:schemeClr val="bg1"/>
                </a:solidFill>
              </a:rPr>
              <a:t> 600 </a:t>
            </a:r>
            <a:r>
              <a:rPr lang="hu-HU" dirty="0" err="1" smtClean="0">
                <a:solidFill>
                  <a:schemeClr val="bg1"/>
                </a:solidFill>
              </a:rPr>
              <a:t>grammes</a:t>
            </a:r>
            <a:r>
              <a:rPr lang="hu-HU" dirty="0" smtClean="0">
                <a:solidFill>
                  <a:schemeClr val="bg1"/>
                </a:solidFill>
              </a:rPr>
              <a:t> de </a:t>
            </a:r>
            <a:r>
              <a:rPr lang="hu-HU" dirty="0" err="1" smtClean="0">
                <a:solidFill>
                  <a:schemeClr val="bg1"/>
                </a:solidFill>
              </a:rPr>
              <a:t>cotons</a:t>
            </a:r>
            <a:r>
              <a:rPr lang="hu-HU" dirty="0" smtClean="0">
                <a:solidFill>
                  <a:schemeClr val="bg1"/>
                </a:solidFill>
              </a:rPr>
              <a:t>, des </a:t>
            </a:r>
            <a:r>
              <a:rPr lang="hu-HU" dirty="0" err="1" smtClean="0">
                <a:solidFill>
                  <a:schemeClr val="bg1"/>
                </a:solidFill>
              </a:rPr>
              <a:t>rivets</a:t>
            </a:r>
            <a:r>
              <a:rPr lang="hu-HU" dirty="0" smtClean="0">
                <a:solidFill>
                  <a:schemeClr val="bg1"/>
                </a:solidFill>
              </a:rPr>
              <a:t> et des </a:t>
            </a:r>
            <a:r>
              <a:rPr lang="hu-HU" dirty="0" err="1" smtClean="0">
                <a:solidFill>
                  <a:schemeClr val="bg1"/>
                </a:solidFill>
              </a:rPr>
              <a:t>boutons</a:t>
            </a:r>
            <a:r>
              <a:rPr lang="hu-HU" dirty="0" smtClean="0">
                <a:solidFill>
                  <a:schemeClr val="bg1"/>
                </a:solidFill>
              </a:rPr>
              <a:t> en </a:t>
            </a:r>
            <a:r>
              <a:rPr lang="hu-HU" dirty="0" err="1" smtClean="0">
                <a:solidFill>
                  <a:schemeClr val="bg1"/>
                </a:solidFill>
              </a:rPr>
              <a:t>métal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hu-HU" dirty="0" smtClean="0">
                <a:solidFill>
                  <a:schemeClr val="bg1"/>
                </a:solidFill>
              </a:rPr>
              <a:t>Il </a:t>
            </a:r>
            <a:r>
              <a:rPr lang="hu-HU" dirty="0" err="1" smtClean="0">
                <a:solidFill>
                  <a:schemeClr val="bg1"/>
                </a:solidFill>
              </a:rPr>
              <a:t>faut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utiliser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une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grande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quantité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d’eau</a:t>
            </a:r>
            <a:r>
              <a:rPr lang="hu-HU" dirty="0" smtClean="0">
                <a:solidFill>
                  <a:schemeClr val="bg1"/>
                </a:solidFill>
              </a:rPr>
              <a:t> et de </a:t>
            </a:r>
            <a:r>
              <a:rPr lang="hu-HU" dirty="0" err="1" smtClean="0">
                <a:solidFill>
                  <a:schemeClr val="bg1"/>
                </a:solidFill>
              </a:rPr>
              <a:t>substances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chimiques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pour la </a:t>
            </a:r>
            <a:r>
              <a:rPr lang="hu-HU" dirty="0" err="1" smtClean="0">
                <a:solidFill>
                  <a:schemeClr val="bg1"/>
                </a:solidFill>
              </a:rPr>
              <a:t>teinture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hu-HU" dirty="0" smtClean="0">
                <a:solidFill>
                  <a:schemeClr val="bg1"/>
                </a:solidFill>
              </a:rPr>
              <a:t>La </a:t>
            </a:r>
            <a:r>
              <a:rPr lang="hu-HU" dirty="0" err="1" smtClean="0">
                <a:solidFill>
                  <a:schemeClr val="bg1"/>
                </a:solidFill>
              </a:rPr>
              <a:t>fabrication</a:t>
            </a:r>
            <a:r>
              <a:rPr lang="hu-HU" dirty="0" smtClean="0">
                <a:solidFill>
                  <a:schemeClr val="bg1"/>
                </a:solidFill>
              </a:rPr>
              <a:t> des </a:t>
            </a:r>
            <a:r>
              <a:rPr lang="hu-HU" dirty="0" err="1" smtClean="0">
                <a:solidFill>
                  <a:schemeClr val="bg1"/>
                </a:solidFill>
              </a:rPr>
              <a:t>jeans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pollue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beaucoup</a:t>
            </a:r>
            <a:r>
              <a:rPr lang="hu-HU" dirty="0" smtClean="0">
                <a:solidFill>
                  <a:schemeClr val="bg1"/>
                </a:solidFill>
              </a:rPr>
              <a:t> la </a:t>
            </a:r>
            <a:r>
              <a:rPr lang="hu-HU" dirty="0" err="1" smtClean="0">
                <a:solidFill>
                  <a:schemeClr val="bg1"/>
                </a:solidFill>
              </a:rPr>
              <a:t>nature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6" name="Kép 5" descr="autourdumo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844824"/>
            <a:ext cx="4445000" cy="2959100"/>
          </a:xfrm>
          <a:prstGeom prst="rect">
            <a:avLst/>
          </a:prstGeom>
        </p:spPr>
      </p:pic>
      <p:pic>
        <p:nvPicPr>
          <p:cNvPr id="7" name="Kép 6" descr="rive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284984"/>
            <a:ext cx="2857500" cy="2857500"/>
          </a:xfrm>
          <a:prstGeom prst="rect">
            <a:avLst/>
          </a:prstGeom>
        </p:spPr>
      </p:pic>
      <p:pic>
        <p:nvPicPr>
          <p:cNvPr id="8" name="Kép 7" descr="pollu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052736"/>
            <a:ext cx="8352928" cy="55750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7589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7|1.1|7.7|8|2.4|6.7|7.2|4.4|3.5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2|2.7|2.1|1.9|1.5|1.9|1.6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6|1.4|4.6|4.7|4.7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2.1|2.6|3.1|3.4|2.5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0.9|3.2|2.2|4.2|1|3|2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2|0.9|2.5|5.9|1.5|2.9|5.4|1.4|3.2|5.2|1.1|2.8|4.5|1.7|5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1|1.1|4.5|3.8|2.9|4.6|3.8|3.1|4.7|4.7|2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9|1.4|6.4|8.3|3.7|6|1.9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2.4|4.9|5.8|5.3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|1.5|5|5.1|5.6|3|1.7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4|1.3|11.4|4.8|1.2|5.4|4.4|1|7.2|6.4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409</Words>
  <Application>Microsoft Office PowerPoint</Application>
  <PresentationFormat>Diavetítés a képernyőre (4:3 oldalarány)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    Des visages de jean</vt:lpstr>
      <vt:lpstr>Index</vt:lpstr>
      <vt:lpstr>Levis</vt:lpstr>
      <vt:lpstr>Pour qui les jeans ont été produits?</vt:lpstr>
      <vt:lpstr>Les stars qui portent  les jeans Levis</vt:lpstr>
      <vt:lpstr>Wrangler</vt:lpstr>
      <vt:lpstr>Lee Cooper</vt:lpstr>
      <vt:lpstr>Lee</vt:lpstr>
      <vt:lpstr>Curiosités</vt:lpstr>
      <vt:lpstr>Quelques conseils</vt:lpstr>
      <vt:lpstr>Si tu ne veux/peux plus porter ton jean, offre-le à un(e) ami(e) ou utilise-le créativement (sac, trousse, oreiller etc)</vt:lpstr>
      <vt:lpstr>Révision</vt:lpstr>
      <vt:lpstr>Takács Vivien Komáromi Jókai Mór Gimnázium                                                12.évfolyam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visages de jeans</dc:title>
  <dc:creator>Takács Vivien</dc:creator>
  <cp:lastModifiedBy>Takács Vivien</cp:lastModifiedBy>
  <cp:revision>77</cp:revision>
  <dcterms:created xsi:type="dcterms:W3CDTF">2016-03-21T12:22:04Z</dcterms:created>
  <dcterms:modified xsi:type="dcterms:W3CDTF">2016-03-31T10:47:25Z</dcterms:modified>
</cp:coreProperties>
</file>