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8" r:id="rId3"/>
    <p:sldId id="261" r:id="rId4"/>
    <p:sldId id="260" r:id="rId5"/>
    <p:sldId id="259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1ECB5-9450-48C1-BC8B-02C838CDE6B9}" type="datetimeFigureOut">
              <a:rPr lang="hu-HU" smtClean="0"/>
              <a:t>2016.04.01.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2BE9C-E2E4-43F3-8D67-E9DB812BB9B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7579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E0964-1A1C-492A-8ABB-97C526CFCDFB}" type="datetimeFigureOut">
              <a:rPr lang="hu-HU" smtClean="0"/>
              <a:t>2016.04.01.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6ED93-11B9-488C-8E71-3FBEB8F36D4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463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6ED93-11B9-488C-8E71-3FBEB8F36D49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631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6ED93-11B9-488C-8E71-3FBEB8F36D49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350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6ED93-11B9-488C-8E71-3FBEB8F36D49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321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6ED93-11B9-488C-8E71-3FBEB8F36D49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7051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6ED93-11B9-488C-8E71-3FBEB8F36D49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1744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6ED93-11B9-488C-8E71-3FBEB8F36D49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368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6ED93-11B9-488C-8E71-3FBEB8F36D49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1729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6ED93-11B9-488C-8E71-3FBEB8F36D49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58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 bwMode="black">
          <a:xfrm>
            <a:off x="1905000" y="1464287"/>
            <a:ext cx="8382000" cy="2729554"/>
          </a:xfrm>
        </p:spPr>
        <p:txBody>
          <a:bodyPr tIns="0" bIns="0" anchor="b"/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05000" y="4193840"/>
            <a:ext cx="8382000" cy="1108883"/>
          </a:xfrm>
        </p:spPr>
        <p:txBody>
          <a:bodyPr t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16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200">
          <p15:clr>
            <a:srgbClr val="5ACBF0"/>
          </p15:clr>
        </p15:guide>
        <p15:guide id="2" pos="6480">
          <p15:clr>
            <a:srgbClr val="5ACBF0"/>
          </p15:clr>
        </p15:guide>
        <p15:guide id="3" orient="horz" pos="2160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600200" y="2171700"/>
            <a:ext cx="5707039" cy="4000500"/>
          </a:xfrm>
          <a:solidFill>
            <a:schemeClr val="bg1">
              <a:lumMod val="75000"/>
            </a:schemeClr>
          </a:solidFill>
          <a:ln w="63500">
            <a:solidFill>
              <a:schemeClr val="tx1">
                <a:lumMod val="50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509895" y="2171700"/>
            <a:ext cx="3081905" cy="40005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hu-HU" smtClean="0"/>
              <a:t>2016.04.01.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93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hu-HU" smtClean="0"/>
              <a:t>2016.04.01.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79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2000" cy="6858000"/>
          </a:xfrm>
          <a:prstGeom prst="rect">
            <a:avLst/>
          </a:prstGeom>
        </p:spPr>
      </p:pic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591800" y="685799"/>
            <a:ext cx="1409700" cy="5491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685799"/>
            <a:ext cx="9038544" cy="549116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024627" y="6511119"/>
            <a:ext cx="2651162" cy="275839"/>
          </a:xfrm>
        </p:spPr>
        <p:txBody>
          <a:bodyPr/>
          <a:lstStyle/>
          <a:p>
            <a:fld id="{17DAC9ED-883A-4295-875C-D653C1FCD32D}" type="datetimeFigureOut">
              <a:rPr lang="hu-HU" smtClean="0"/>
              <a:t>2016.04.01.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38200" y="6511119"/>
            <a:ext cx="5157725" cy="275839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04490" y="6511119"/>
            <a:ext cx="1115786" cy="275839"/>
          </a:xfrm>
        </p:spPr>
        <p:txBody>
          <a:bodyPr/>
          <a:lstStyle/>
          <a:p>
            <a:fld id="{29927BEA-0E01-4643-B2DE-F82012A02F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1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hu-HU" smtClean="0"/>
              <a:t>2016.04.01.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51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 bwMode="black">
          <a:xfrm>
            <a:off x="1609724" y="1686073"/>
            <a:ext cx="8982076" cy="2081276"/>
          </a:xfrm>
        </p:spPr>
        <p:txBody>
          <a:bodyPr tIns="0" bIns="0" anchor="b">
            <a:normAutofit/>
          </a:bodyPr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9724" y="3767351"/>
            <a:ext cx="8982076" cy="1080448"/>
          </a:xfrm>
        </p:spPr>
        <p:txBody>
          <a:bodyPr tIns="0" bIns="0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hu-HU" smtClean="0"/>
              <a:t>2016.04.01.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91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ív 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9724" y="1686073"/>
            <a:ext cx="8982076" cy="2081276"/>
          </a:xfrm>
        </p:spPr>
        <p:txBody>
          <a:bodyPr tIns="0" bIns="0"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 bwMode="white">
          <a:xfrm>
            <a:off x="1609724" y="3767351"/>
            <a:ext cx="8982076" cy="1080448"/>
          </a:xfrm>
        </p:spPr>
        <p:txBody>
          <a:bodyPr tIns="0" bIns="0"/>
          <a:lstStyle>
            <a:lvl1pPr marL="0" indent="0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hu-HU" smtClean="0"/>
              <a:t>2016.04.01.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28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600200" y="2171699"/>
            <a:ext cx="4419600" cy="40052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2171699"/>
            <a:ext cx="4419600" cy="40052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hu-HU" smtClean="0"/>
              <a:t>2016.04.01.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670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9723" y="1681163"/>
            <a:ext cx="441655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609723" y="2505075"/>
            <a:ext cx="4416552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419600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41960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hu-HU" smtClean="0"/>
              <a:t>2016.04.01.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347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hu-HU" smtClean="0"/>
              <a:t>2016.04.01.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59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7DAC9ED-883A-4295-875C-D653C1FCD32D}" type="datetimeFigureOut">
              <a:rPr lang="hu-HU" smtClean="0"/>
              <a:pPr/>
              <a:t>2016.04.01.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9927BEA-0E01-4643-B2DE-F82012A02F2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697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00200" y="2171700"/>
            <a:ext cx="5707038" cy="4000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509895" y="2171700"/>
            <a:ext cx="3081905" cy="40005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hu-HU" smtClean="0"/>
              <a:t>2016.04.01.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51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 bwMode="white">
          <a:xfrm>
            <a:off x="1600200" y="295562"/>
            <a:ext cx="8991600" cy="1008247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9725" y="2171700"/>
            <a:ext cx="8991600" cy="40005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  <a:p>
            <a:pPr lvl="5"/>
            <a:r>
              <a:rPr lang="hu-HU" dirty="0" smtClean="0"/>
              <a:t>Hatodik szint</a:t>
            </a:r>
          </a:p>
          <a:p>
            <a:pPr lvl="6"/>
            <a:r>
              <a:rPr lang="hu-HU" dirty="0" smtClean="0"/>
              <a:t>Hetedik szint</a:t>
            </a:r>
          </a:p>
          <a:p>
            <a:pPr lvl="7"/>
            <a:r>
              <a:rPr lang="hu-HU" dirty="0" smtClean="0"/>
              <a:t>Nyolcadik szint</a:t>
            </a:r>
          </a:p>
          <a:p>
            <a:pPr lvl="8"/>
            <a:r>
              <a:rPr lang="hu-HU" dirty="0" smtClean="0"/>
              <a:t>Kilencedik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796151" y="6511119"/>
            <a:ext cx="2651162" cy="275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7DAC9ED-883A-4295-875C-D653C1FCD32D}" type="datetimeFigureOut">
              <a:rPr lang="hu-HU" smtClean="0"/>
              <a:pPr/>
              <a:t>2016.04.01.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609724" y="6511119"/>
            <a:ext cx="5157725" cy="275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476014" y="6511119"/>
            <a:ext cx="1115786" cy="275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9927BEA-0E01-4643-B2DE-F82012A02F2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522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100000"/>
        </a:lnSpc>
        <a:spcBef>
          <a:spcPts val="1200"/>
        </a:spcBef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675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24712" indent="-155448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581912" indent="-155448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391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4963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535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107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679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pos="6672">
          <p15:clr>
            <a:srgbClr val="F26B43"/>
          </p15:clr>
        </p15:guide>
        <p15:guide id="3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6000" b="1" i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Jeans</a:t>
            </a:r>
            <a:r>
              <a:rPr lang="hu-HU" sz="6000" b="1" i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6000" b="1" i="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hu-HU" sz="6000" b="1" i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6000" b="1" i="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hu-HU" sz="6000" b="1" i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6000" b="1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days</a:t>
            </a:r>
            <a:endParaRPr lang="hu-HU" sz="60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Everything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jeans</a:t>
            </a:r>
            <a:endParaRPr lang="hu-HU" sz="24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trendy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nowadays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- The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fashion</a:t>
            </a:r>
            <a:endParaRPr lang="hu-H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brands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trade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jeans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– Jeans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brands</a:t>
            </a:r>
            <a:endParaRPr lang="hu-H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Facts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jeans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endParaRPr lang="hu-H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Quotes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jeans</a:t>
            </a:r>
            <a:endParaRPr lang="hu-H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trendy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nowadays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Wearing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denim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clothes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trendy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clothes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made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denim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fashionable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nowadays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4400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Ripped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jeans</a:t>
            </a:r>
            <a:endParaRPr lang="hu-H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Baggy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jeans</a:t>
            </a:r>
            <a:endParaRPr lang="hu-H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Skinny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jeans</a:t>
            </a:r>
            <a:endParaRPr lang="hu-H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Denim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jacket</a:t>
            </a:r>
            <a:endParaRPr lang="hu-H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593" y="2657976"/>
            <a:ext cx="1513974" cy="1513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096" y="4294985"/>
            <a:ext cx="1414713" cy="187721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859" y="4771273"/>
            <a:ext cx="1801729" cy="180172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2767" y="2750807"/>
            <a:ext cx="2489033" cy="248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8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lots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brands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trades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jeans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Levi’s</a:t>
            </a:r>
          </a:p>
          <a:p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</a:t>
            </a:r>
          </a:p>
          <a:p>
            <a:r>
              <a:rPr lang="hu-H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Wrangler</a:t>
            </a:r>
            <a:endParaRPr lang="hu-H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Dolce&amp;Gabbana</a:t>
            </a:r>
            <a:endParaRPr lang="hu-H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Diesel</a:t>
            </a:r>
          </a:p>
          <a:p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Pepe Jeans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896" y="1728662"/>
            <a:ext cx="2324602" cy="116230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052" y="3923334"/>
            <a:ext cx="2646104" cy="163529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3568" y="2743684"/>
            <a:ext cx="2218066" cy="136020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2372" y="4117684"/>
            <a:ext cx="2369628" cy="153614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1355" y="5450308"/>
            <a:ext cx="2286000" cy="9810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0639" y="2595059"/>
            <a:ext cx="2501361" cy="14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4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Facts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jeans</a:t>
            </a:r>
            <a:r>
              <a:rPr lang="hu-HU" dirty="0" smtClean="0"/>
              <a:t>’ </a:t>
            </a:r>
            <a:r>
              <a:rPr lang="hu-HU" dirty="0" err="1" smtClean="0"/>
              <a:t>world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oldest known pair of </a:t>
            </a:r>
            <a:r>
              <a:rPr 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Levi's jeans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 found in 1997 and were 100 years old. </a:t>
            </a:r>
            <a:endParaRPr lang="hu-H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most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expensive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jeans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,,</a:t>
            </a:r>
            <a:r>
              <a:rPr lang="hu-HU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Secret</a:t>
            </a:r>
            <a:r>
              <a:rPr lang="hu-HU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Circus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costs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$1,3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million</a:t>
            </a: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Approximately 450 million pairs of jeans are sold in the United States every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year.</a:t>
            </a:r>
            <a:endParaRPr lang="hu-H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Statistically, every American owns, on average, 7 pairs of blue jeans. 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6625388" y="3192379"/>
            <a:ext cx="936000" cy="247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765" y="4705897"/>
            <a:ext cx="2777182" cy="1905909"/>
          </a:xfrm>
          <a:prstGeom prst="rect">
            <a:avLst/>
          </a:prstGeom>
        </p:spPr>
      </p:pic>
      <p:cxnSp>
        <p:nvCxnSpPr>
          <p:cNvPr id="9" name="Egyenes összekötő nyíllal 8"/>
          <p:cNvCxnSpPr/>
          <p:nvPr/>
        </p:nvCxnSpPr>
        <p:spPr>
          <a:xfrm flipH="1">
            <a:off x="4892842" y="2502568"/>
            <a:ext cx="579916" cy="2085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ép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611" y="4709908"/>
            <a:ext cx="2460278" cy="184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Quotes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,,Jeans </a:t>
            </a:r>
            <a:r>
              <a:rPr lang="hu-HU" dirty="0" err="1" smtClean="0"/>
              <a:t>represent</a:t>
            </a:r>
            <a:r>
              <a:rPr lang="hu-HU" dirty="0" smtClean="0"/>
              <a:t> </a:t>
            </a:r>
            <a:r>
              <a:rPr lang="hu-HU" dirty="0" err="1" smtClean="0"/>
              <a:t>democracy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fashion</a:t>
            </a:r>
            <a:r>
              <a:rPr lang="hu-HU" dirty="0" smtClean="0"/>
              <a:t>.”- </a:t>
            </a:r>
            <a:r>
              <a:rPr lang="hu-HU" dirty="0" err="1" smtClean="0"/>
              <a:t>Giorgio</a:t>
            </a:r>
            <a:r>
              <a:rPr lang="hu-HU" dirty="0" smtClean="0"/>
              <a:t> Armani</a:t>
            </a:r>
          </a:p>
          <a:p>
            <a:r>
              <a:rPr lang="hu-HU" dirty="0" smtClean="0"/>
              <a:t>,,</a:t>
            </a:r>
            <a:r>
              <a:rPr lang="en-US" dirty="0" smtClean="0"/>
              <a:t>I </a:t>
            </a:r>
            <a:r>
              <a:rPr lang="en-US" dirty="0"/>
              <a:t>want to die with my blue jeans on</a:t>
            </a:r>
            <a:r>
              <a:rPr lang="en-US" dirty="0" smtClean="0"/>
              <a:t>.</a:t>
            </a:r>
            <a:r>
              <a:rPr lang="hu-HU" dirty="0" smtClean="0"/>
              <a:t>”-  Andy Warhol</a:t>
            </a:r>
          </a:p>
          <a:p>
            <a:r>
              <a:rPr lang="hu-HU" dirty="0" smtClean="0"/>
              <a:t>,,</a:t>
            </a:r>
            <a:r>
              <a:rPr lang="hu-HU" dirty="0" err="1" smtClean="0"/>
              <a:t>When</a:t>
            </a:r>
            <a:r>
              <a:rPr lang="hu-HU" dirty="0" smtClean="0"/>
              <a:t> I </a:t>
            </a:r>
            <a:r>
              <a:rPr lang="hu-HU" dirty="0" err="1" smtClean="0"/>
              <a:t>wear</a:t>
            </a:r>
            <a:r>
              <a:rPr lang="hu-HU" dirty="0" smtClean="0"/>
              <a:t> </a:t>
            </a:r>
            <a:r>
              <a:rPr lang="hu-HU" dirty="0" err="1" smtClean="0"/>
              <a:t>jeans</a:t>
            </a:r>
            <a:r>
              <a:rPr lang="hu-HU" dirty="0" smtClean="0"/>
              <a:t> </a:t>
            </a:r>
            <a:r>
              <a:rPr lang="hu-HU" dirty="0" err="1" smtClean="0"/>
              <a:t>I</a:t>
            </a:r>
            <a:r>
              <a:rPr lang="hu-HU" dirty="0" smtClean="0"/>
              <a:t> </a:t>
            </a:r>
            <a:r>
              <a:rPr lang="hu-HU" dirty="0" err="1" smtClean="0"/>
              <a:t>want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look</a:t>
            </a:r>
            <a:r>
              <a:rPr lang="hu-HU" dirty="0" smtClean="0"/>
              <a:t> </a:t>
            </a:r>
            <a:r>
              <a:rPr lang="hu-HU" dirty="0" err="1" smtClean="0"/>
              <a:t>like</a:t>
            </a:r>
            <a:r>
              <a:rPr lang="hu-HU" dirty="0" smtClean="0"/>
              <a:t> a man, </a:t>
            </a:r>
            <a:r>
              <a:rPr lang="hu-HU" dirty="0" err="1" smtClean="0"/>
              <a:t>not</a:t>
            </a:r>
            <a:r>
              <a:rPr lang="hu-HU" dirty="0" smtClean="0"/>
              <a:t> a </a:t>
            </a:r>
            <a:r>
              <a:rPr lang="hu-HU" dirty="0" err="1" smtClean="0"/>
              <a:t>child</a:t>
            </a:r>
            <a:r>
              <a:rPr lang="hu-HU" dirty="0" smtClean="0"/>
              <a:t>.”- Martin Freeman</a:t>
            </a:r>
          </a:p>
          <a:p>
            <a:r>
              <a:rPr lang="hu-HU" dirty="0" smtClean="0"/>
              <a:t>,,</a:t>
            </a:r>
            <a:r>
              <a:rPr lang="en-US" dirty="0" smtClean="0"/>
              <a:t>I'll </a:t>
            </a:r>
            <a:r>
              <a:rPr lang="en-US" dirty="0"/>
              <a:t>wear my mom jeans in public that haven't been tailored 'just so' yet, just because they feel good</a:t>
            </a:r>
            <a:r>
              <a:rPr lang="en-US" dirty="0" smtClean="0"/>
              <a:t>.</a:t>
            </a:r>
            <a:r>
              <a:rPr lang="hu-HU" dirty="0" smtClean="0"/>
              <a:t>” - Anne </a:t>
            </a:r>
            <a:r>
              <a:rPr lang="hu-HU" dirty="0" err="1" smtClean="0"/>
              <a:t>Hathaway</a:t>
            </a:r>
            <a:endParaRPr lang="hu-HU" dirty="0" smtClean="0"/>
          </a:p>
          <a:p>
            <a:r>
              <a:rPr lang="hu-HU" dirty="0" smtClean="0"/>
              <a:t>,,</a:t>
            </a:r>
            <a:r>
              <a:rPr lang="en-US" dirty="0" smtClean="0"/>
              <a:t>Wear </a:t>
            </a:r>
            <a:r>
              <a:rPr lang="en-US" dirty="0"/>
              <a:t>comfortable clothes when you fly; my preference is T-shirt and jeans</a:t>
            </a:r>
            <a:r>
              <a:rPr lang="en-US" dirty="0" smtClean="0"/>
              <a:t>.</a:t>
            </a:r>
            <a:r>
              <a:rPr lang="hu-HU" dirty="0" smtClean="0"/>
              <a:t>”- Orlando Bloom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7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Sources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Google</a:t>
            </a:r>
            <a:r>
              <a:rPr lang="hu-HU" dirty="0" smtClean="0"/>
              <a:t> (most of </a:t>
            </a:r>
            <a:r>
              <a:rPr lang="hu-HU" dirty="0" err="1" smtClean="0"/>
              <a:t>pictures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Wikipedia</a:t>
            </a:r>
            <a:r>
              <a:rPr lang="hu-HU" dirty="0" smtClean="0"/>
              <a:t> (</a:t>
            </a:r>
            <a:r>
              <a:rPr lang="hu-HU" dirty="0" err="1" smtClean="0"/>
              <a:t>informations</a:t>
            </a:r>
            <a:r>
              <a:rPr lang="hu-HU" dirty="0" smtClean="0"/>
              <a:t>)</a:t>
            </a:r>
          </a:p>
          <a:p>
            <a:r>
              <a:rPr lang="hu-HU" dirty="0" smtClean="0"/>
              <a:t>The </a:t>
            </a:r>
            <a:r>
              <a:rPr lang="hu-HU" dirty="0"/>
              <a:t>R</a:t>
            </a:r>
            <a:r>
              <a:rPr lang="hu-HU" dirty="0" smtClean="0"/>
              <a:t>ichest (</a:t>
            </a:r>
            <a:r>
              <a:rPr lang="hu-HU" dirty="0" err="1" smtClean="0"/>
              <a:t>Secret</a:t>
            </a:r>
            <a:r>
              <a:rPr lang="hu-HU" dirty="0" smtClean="0"/>
              <a:t> Circus </a:t>
            </a:r>
            <a:r>
              <a:rPr lang="hu-HU" dirty="0" err="1" smtClean="0"/>
              <a:t>information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historyofjeans.com</a:t>
            </a:r>
            <a:r>
              <a:rPr lang="hu-HU" dirty="0" smtClean="0"/>
              <a:t> (</a:t>
            </a:r>
            <a:r>
              <a:rPr lang="hu-HU" dirty="0" err="1" smtClean="0"/>
              <a:t>facts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brainyquotes.com</a:t>
            </a:r>
            <a:r>
              <a:rPr lang="hu-HU" dirty="0" smtClean="0"/>
              <a:t> (</a:t>
            </a:r>
            <a:r>
              <a:rPr lang="hu-HU" dirty="0" err="1" smtClean="0"/>
              <a:t>quotes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044461" y="2391508"/>
            <a:ext cx="4232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Thank you for your </a:t>
            </a:r>
            <a:r>
              <a:rPr lang="en-US" sz="4800" dirty="0" smtClean="0"/>
              <a:t>attention</a:t>
            </a:r>
            <a:r>
              <a:rPr lang="hu-HU" sz="4800" dirty="0" smtClean="0"/>
              <a:t>!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562492" y="6211669"/>
            <a:ext cx="178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Made </a:t>
            </a:r>
            <a:r>
              <a:rPr lang="hu-HU" dirty="0" err="1" smtClean="0"/>
              <a:t>by</a:t>
            </a:r>
            <a:r>
              <a:rPr lang="hu-HU" dirty="0" smtClean="0"/>
              <a:t>: Dániel Bodnár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itched Border 16x9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4DB5B3F-8133-4C47-A120-6F3ACAE5D1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Farmerre vart címkés bemutató (szélesvásznú)</Template>
  <TotalTime>0</TotalTime>
  <Words>293</Words>
  <Application>Microsoft Office PowerPoint</Application>
  <PresentationFormat>Szélesvásznú</PresentationFormat>
  <Paragraphs>48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Tahoma</vt:lpstr>
      <vt:lpstr>Wingdings</vt:lpstr>
      <vt:lpstr>Stitched Border 16x9</vt:lpstr>
      <vt:lpstr>Jeans in our days</vt:lpstr>
      <vt:lpstr>In this presentation</vt:lpstr>
      <vt:lpstr>What’s trendy nowadays?</vt:lpstr>
      <vt:lpstr>Brands</vt:lpstr>
      <vt:lpstr>Facts from jeans’ world</vt:lpstr>
      <vt:lpstr>Quotes about jeans</vt:lpstr>
      <vt:lpstr>Sources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2016-03-22T18:57:42Z</dcterms:created>
  <dcterms:modified xsi:type="dcterms:W3CDTF">2016-04-01T16:28:01Z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TC034313719991</vt:lpwstr>
  </property>
</Properties>
</file>