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7" r:id="rId10"/>
    <p:sldId id="268" r:id="rId11"/>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14" name="Cím 13"/>
          <p:cNvSpPr>
            <a:spLocks noGrp="1"/>
          </p:cNvSpPr>
          <p:nvPr>
            <p:ph type="ctrTitle"/>
          </p:nvPr>
        </p:nvSpPr>
        <p:spPr>
          <a:xfrm>
            <a:off x="1432560" y="359898"/>
            <a:ext cx="7406640" cy="1472184"/>
          </a:xfrm>
        </p:spPr>
        <p:txBody>
          <a:bodyPr anchor="b"/>
          <a:lstStyle>
            <a:lvl1pPr algn="l">
              <a:defRPr/>
            </a:lvl1pPr>
            <a:extLst/>
          </a:lstStyle>
          <a:p>
            <a:r>
              <a:rPr kumimoji="0" lang="hu-HU" smtClean="0"/>
              <a:t>Mintacím szerkesztése</a:t>
            </a:r>
            <a:endParaRPr kumimoji="0" lang="en-US"/>
          </a:p>
        </p:txBody>
      </p:sp>
      <p:sp>
        <p:nvSpPr>
          <p:cNvPr id="22" name="Alcím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u-HU" smtClean="0"/>
              <a:t>Alcím mintájának szerkesztése</a:t>
            </a:r>
            <a:endParaRPr kumimoji="0" lang="en-US"/>
          </a:p>
        </p:txBody>
      </p:sp>
      <p:sp>
        <p:nvSpPr>
          <p:cNvPr id="7" name="Dátum helye 6"/>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20" name="Élőláb helye 19"/>
          <p:cNvSpPr>
            <a:spLocks noGrp="1"/>
          </p:cNvSpPr>
          <p:nvPr>
            <p:ph type="ftr" sz="quarter" idx="11"/>
          </p:nvPr>
        </p:nvSpPr>
        <p:spPr/>
        <p:txBody>
          <a:bodyPr/>
          <a:lstStyle>
            <a:extLst/>
          </a:lstStyle>
          <a:p>
            <a:endParaRPr lang="hu-HU" dirty="0"/>
          </a:p>
        </p:txBody>
      </p:sp>
      <p:sp>
        <p:nvSpPr>
          <p:cNvPr id="10" name="Dia számának helye 9"/>
          <p:cNvSpPr>
            <a:spLocks noGrp="1"/>
          </p:cNvSpPr>
          <p:nvPr>
            <p:ph type="sldNum" sz="quarter" idx="12"/>
          </p:nvPr>
        </p:nvSpPr>
        <p:spPr/>
        <p:txBody>
          <a:bodyPr/>
          <a:lstStyle>
            <a:extLst/>
          </a:lstStyle>
          <a:p>
            <a:fld id="{E5067F27-456B-4ADC-8039-917DD6BB7558}" type="slidenum">
              <a:rPr lang="hu-HU" smtClean="0"/>
              <a:t>‹#›</a:t>
            </a:fld>
            <a:endParaRPr lang="hu-HU" dirty="0"/>
          </a:p>
        </p:txBody>
      </p:sp>
      <p:sp>
        <p:nvSpPr>
          <p:cNvPr id="8" name="Ellipszis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Ellipszis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extLst/>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5" name="Élőláb helye 4"/>
          <p:cNvSpPr>
            <a:spLocks noGrp="1"/>
          </p:cNvSpPr>
          <p:nvPr>
            <p:ph type="ftr" sz="quarter" idx="11"/>
          </p:nvPr>
        </p:nvSpPr>
        <p:spPr/>
        <p:txBody>
          <a:bodyPr/>
          <a:lstStyle>
            <a:extLst/>
          </a:lstStyle>
          <a:p>
            <a:endParaRPr lang="hu-HU" dirty="0"/>
          </a:p>
        </p:txBody>
      </p:sp>
      <p:sp>
        <p:nvSpPr>
          <p:cNvPr id="6" name="Dia számának helye 5"/>
          <p:cNvSpPr>
            <a:spLocks noGrp="1"/>
          </p:cNvSpPr>
          <p:nvPr>
            <p:ph type="sldNum" sz="quarter" idx="12"/>
          </p:nvPr>
        </p:nvSpPr>
        <p:spPr/>
        <p:txBody>
          <a:bodyPr/>
          <a:lstStyle>
            <a:extLst/>
          </a:lstStyle>
          <a:p>
            <a:fld id="{E5067F27-456B-4ADC-8039-917DD6BB7558}" type="slidenum">
              <a:rPr lang="hu-HU" smtClean="0"/>
              <a:t>‹#›</a:t>
            </a:fld>
            <a:endParaRPr lang="hu-H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858000" y="274639"/>
            <a:ext cx="1828800" cy="5851525"/>
          </a:xfrm>
        </p:spPr>
        <p:txBody>
          <a:bodyPr vert="eaVert"/>
          <a:lstStyle>
            <a:extLs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1143000" y="274640"/>
            <a:ext cx="5562600" cy="5851525"/>
          </a:xfrm>
        </p:spPr>
        <p:txBody>
          <a:bodyPr vert="eaVert"/>
          <a:lstStyle>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5" name="Élőláb helye 4"/>
          <p:cNvSpPr>
            <a:spLocks noGrp="1"/>
          </p:cNvSpPr>
          <p:nvPr>
            <p:ph type="ftr" sz="quarter" idx="11"/>
          </p:nvPr>
        </p:nvSpPr>
        <p:spPr/>
        <p:txBody>
          <a:bodyPr/>
          <a:lstStyle>
            <a:extLst/>
          </a:lstStyle>
          <a:p>
            <a:endParaRPr lang="hu-HU" dirty="0"/>
          </a:p>
        </p:txBody>
      </p:sp>
      <p:sp>
        <p:nvSpPr>
          <p:cNvPr id="6" name="Dia számának helye 5"/>
          <p:cNvSpPr>
            <a:spLocks noGrp="1"/>
          </p:cNvSpPr>
          <p:nvPr>
            <p:ph type="sldNum" sz="quarter" idx="12"/>
          </p:nvPr>
        </p:nvSpPr>
        <p:spPr/>
        <p:txBody>
          <a:bodyPr/>
          <a:lstStyle>
            <a:extLst/>
          </a:lstStyle>
          <a:p>
            <a:fld id="{E5067F27-456B-4ADC-8039-917DD6BB7558}" type="slidenum">
              <a:rPr lang="hu-HU" smtClean="0"/>
              <a:t>‹#›</a:t>
            </a:fld>
            <a:endParaRPr lang="hu-H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extLst/>
          </a:lstStyle>
          <a:p>
            <a:r>
              <a:rPr kumimoji="0" lang="hu-HU" smtClean="0"/>
              <a:t>Mintacím szerkesztése</a:t>
            </a:r>
            <a:endParaRPr kumimoji="0" lang="en-US"/>
          </a:p>
        </p:txBody>
      </p:sp>
      <p:sp>
        <p:nvSpPr>
          <p:cNvPr id="3" name="Tartalom helye 2"/>
          <p:cNvSpPr>
            <a:spLocks noGrp="1"/>
          </p:cNvSpPr>
          <p:nvPr>
            <p:ph idx="1"/>
          </p:nvPr>
        </p:nvSpPr>
        <p:spPr/>
        <p:txBody>
          <a:bodyPr/>
          <a:lstStyle>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5" name="Élőláb helye 4"/>
          <p:cNvSpPr>
            <a:spLocks noGrp="1"/>
          </p:cNvSpPr>
          <p:nvPr>
            <p:ph type="ftr" sz="quarter" idx="11"/>
          </p:nvPr>
        </p:nvSpPr>
        <p:spPr/>
        <p:txBody>
          <a:bodyPr/>
          <a:lstStyle>
            <a:extLst/>
          </a:lstStyle>
          <a:p>
            <a:endParaRPr lang="hu-HU" dirty="0"/>
          </a:p>
        </p:txBody>
      </p:sp>
      <p:sp>
        <p:nvSpPr>
          <p:cNvPr id="6" name="Dia számának helye 5"/>
          <p:cNvSpPr>
            <a:spLocks noGrp="1"/>
          </p:cNvSpPr>
          <p:nvPr>
            <p:ph type="sldNum" sz="quarter" idx="12"/>
          </p:nvPr>
        </p:nvSpPr>
        <p:spPr/>
        <p:txBody>
          <a:bodyPr/>
          <a:lstStyle>
            <a:extLst/>
          </a:lstStyle>
          <a:p>
            <a:fld id="{E5067F27-456B-4ADC-8039-917DD6BB7558}" type="slidenum">
              <a:rPr lang="hu-HU" smtClean="0"/>
              <a:t>‹#›</a:t>
            </a:fld>
            <a:endParaRPr lang="hu-H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spTree>
      <p:nvGrpSpPr>
        <p:cNvPr id="1" name=""/>
        <p:cNvGrpSpPr/>
        <p:nvPr/>
      </p:nvGrpSpPr>
      <p:grpSpPr>
        <a:xfrm>
          <a:off x="0" y="0"/>
          <a:ext cx="0" cy="0"/>
          <a:chOff x="0" y="0"/>
          <a:chExt cx="0" cy="0"/>
        </a:xfrm>
      </p:grpSpPr>
      <p:sp>
        <p:nvSpPr>
          <p:cNvPr id="7" name="Téglalap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Cím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hu-HU" smtClean="0"/>
              <a:t>Mintacím szerkesztése</a:t>
            </a:r>
            <a:endParaRPr kumimoji="0" lang="en-US"/>
          </a:p>
        </p:txBody>
      </p:sp>
      <p:sp>
        <p:nvSpPr>
          <p:cNvPr id="3" name="Szöveg hely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u-HU" smtClean="0"/>
              <a:t>Mintaszöveg szerkesztése</a:t>
            </a:r>
          </a:p>
        </p:txBody>
      </p:sp>
      <p:sp>
        <p:nvSpPr>
          <p:cNvPr id="4" name="Dátum helye 3"/>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5" name="Élőláb helye 4"/>
          <p:cNvSpPr>
            <a:spLocks noGrp="1"/>
          </p:cNvSpPr>
          <p:nvPr>
            <p:ph type="ftr" sz="quarter" idx="11"/>
          </p:nvPr>
        </p:nvSpPr>
        <p:spPr/>
        <p:txBody>
          <a:bodyPr/>
          <a:lstStyle>
            <a:extLst/>
          </a:lstStyle>
          <a:p>
            <a:endParaRPr lang="hu-HU" dirty="0"/>
          </a:p>
        </p:txBody>
      </p:sp>
      <p:sp>
        <p:nvSpPr>
          <p:cNvPr id="6" name="Dia számának helye 5"/>
          <p:cNvSpPr>
            <a:spLocks noGrp="1"/>
          </p:cNvSpPr>
          <p:nvPr>
            <p:ph type="sldNum" sz="quarter" idx="12"/>
          </p:nvPr>
        </p:nvSpPr>
        <p:spPr/>
        <p:txBody>
          <a:bodyPr/>
          <a:lstStyle>
            <a:extLst/>
          </a:lstStyle>
          <a:p>
            <a:fld id="{E5067F27-456B-4ADC-8039-917DD6BB7558}" type="slidenum">
              <a:rPr lang="hu-HU" smtClean="0"/>
              <a:t>‹#›</a:t>
            </a:fld>
            <a:endParaRPr lang="hu-HU" dirty="0"/>
          </a:p>
        </p:txBody>
      </p:sp>
      <p:sp>
        <p:nvSpPr>
          <p:cNvPr id="10" name="Téglalap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Ellipszis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Ellipszis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a:xfrm>
            <a:off x="1435608" y="274320"/>
            <a:ext cx="7498080" cy="1143000"/>
          </a:xfrm>
        </p:spPr>
        <p:txBody>
          <a:bodyPr/>
          <a:lstStyle>
            <a:extLst/>
          </a:lstStyle>
          <a:p>
            <a:r>
              <a:rPr kumimoji="0" lang="hu-HU" smtClean="0"/>
              <a:t>Mintacím szerkesztése</a:t>
            </a:r>
            <a:endParaRPr kumimoji="0" lang="en-US"/>
          </a:p>
        </p:txBody>
      </p:sp>
      <p:sp>
        <p:nvSpPr>
          <p:cNvPr id="3" name="Tartalom helye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Tartalom helye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6" name="Élőláb helye 5"/>
          <p:cNvSpPr>
            <a:spLocks noGrp="1"/>
          </p:cNvSpPr>
          <p:nvPr>
            <p:ph type="ftr" sz="quarter" idx="11"/>
          </p:nvPr>
        </p:nvSpPr>
        <p:spPr/>
        <p:txBody>
          <a:bodyPr/>
          <a:lstStyle>
            <a:extLst/>
          </a:lstStyle>
          <a:p>
            <a:endParaRPr lang="hu-HU" dirty="0"/>
          </a:p>
        </p:txBody>
      </p:sp>
      <p:sp>
        <p:nvSpPr>
          <p:cNvPr id="7" name="Dia számának helye 6"/>
          <p:cNvSpPr>
            <a:spLocks noGrp="1"/>
          </p:cNvSpPr>
          <p:nvPr>
            <p:ph type="sldNum" sz="quarter" idx="12"/>
          </p:nvPr>
        </p:nvSpPr>
        <p:spPr/>
        <p:txBody>
          <a:bodyPr/>
          <a:lstStyle>
            <a:extLst/>
          </a:lstStyle>
          <a:p>
            <a:fld id="{E5067F27-456B-4ADC-8039-917DD6BB7558}" type="slidenum">
              <a:rPr lang="hu-HU" smtClean="0"/>
              <a:t>‹#›</a:t>
            </a:fld>
            <a:endParaRPr lang="hu-H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hu-HU" smtClean="0"/>
              <a:t>Mintacím szerkesztése</a:t>
            </a:r>
            <a:endParaRPr kumimoji="0" lang="en-US"/>
          </a:p>
        </p:txBody>
      </p:sp>
      <p:sp>
        <p:nvSpPr>
          <p:cNvPr id="3" name="Szöveg hely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u-HU" smtClean="0"/>
              <a:t>Mintaszöveg szerkesztése</a:t>
            </a:r>
          </a:p>
        </p:txBody>
      </p:sp>
      <p:sp>
        <p:nvSpPr>
          <p:cNvPr id="5" name="Tartalom helye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Tartalom helye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átum helye 6"/>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8" name="Élőláb helye 7"/>
          <p:cNvSpPr>
            <a:spLocks noGrp="1"/>
          </p:cNvSpPr>
          <p:nvPr>
            <p:ph type="ftr" sz="quarter" idx="11"/>
          </p:nvPr>
        </p:nvSpPr>
        <p:spPr/>
        <p:txBody>
          <a:bodyPr/>
          <a:lstStyle>
            <a:extLst/>
          </a:lstStyle>
          <a:p>
            <a:endParaRPr lang="hu-HU" dirty="0"/>
          </a:p>
        </p:txBody>
      </p:sp>
      <p:sp>
        <p:nvSpPr>
          <p:cNvPr id="9" name="Dia számának helye 8"/>
          <p:cNvSpPr>
            <a:spLocks noGrp="1"/>
          </p:cNvSpPr>
          <p:nvPr>
            <p:ph type="sldNum" sz="quarter" idx="12"/>
          </p:nvPr>
        </p:nvSpPr>
        <p:spPr/>
        <p:txBody>
          <a:bodyPr/>
          <a:lstStyle>
            <a:extLst/>
          </a:lstStyle>
          <a:p>
            <a:fld id="{E5067F27-456B-4ADC-8039-917DD6BB7558}" type="slidenum">
              <a:rPr lang="hu-HU" smtClean="0"/>
              <a:t>‹#›</a:t>
            </a:fld>
            <a:endParaRPr lang="hu-H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a:xfrm>
            <a:off x="1435608" y="274320"/>
            <a:ext cx="7498080" cy="1143000"/>
          </a:xfrm>
        </p:spPr>
        <p:txBody>
          <a:bodyPr anchor="ctr"/>
          <a:lstStyle>
            <a:extLst/>
          </a:lstStyle>
          <a:p>
            <a:r>
              <a:rPr kumimoji="0" lang="hu-HU" smtClean="0"/>
              <a:t>Mintacím szerkesztése</a:t>
            </a:r>
            <a:endParaRPr kumimoji="0" lang="en-US"/>
          </a:p>
        </p:txBody>
      </p:sp>
      <p:sp>
        <p:nvSpPr>
          <p:cNvPr id="3" name="Dátum helye 2"/>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4" name="Élőláb helye 3"/>
          <p:cNvSpPr>
            <a:spLocks noGrp="1"/>
          </p:cNvSpPr>
          <p:nvPr>
            <p:ph type="ftr" sz="quarter" idx="11"/>
          </p:nvPr>
        </p:nvSpPr>
        <p:spPr/>
        <p:txBody>
          <a:bodyPr/>
          <a:lstStyle>
            <a:extLst/>
          </a:lstStyle>
          <a:p>
            <a:endParaRPr lang="hu-HU" dirty="0"/>
          </a:p>
        </p:txBody>
      </p:sp>
      <p:sp>
        <p:nvSpPr>
          <p:cNvPr id="5" name="Dia számának helye 4"/>
          <p:cNvSpPr>
            <a:spLocks noGrp="1"/>
          </p:cNvSpPr>
          <p:nvPr>
            <p:ph type="sldNum" sz="quarter" idx="12"/>
          </p:nvPr>
        </p:nvSpPr>
        <p:spPr/>
        <p:txBody>
          <a:bodyPr/>
          <a:lstStyle>
            <a:extLst/>
          </a:lstStyle>
          <a:p>
            <a:fld id="{E5067F27-456B-4ADC-8039-917DD6BB7558}" type="slidenum">
              <a:rPr lang="hu-HU" smtClean="0"/>
              <a:t>‹#›</a:t>
            </a:fld>
            <a:endParaRPr lang="hu-H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sp>
        <p:nvSpPr>
          <p:cNvPr id="5" name="Téglalap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átum helye 1"/>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3" name="Élőláb helye 2"/>
          <p:cNvSpPr>
            <a:spLocks noGrp="1"/>
          </p:cNvSpPr>
          <p:nvPr>
            <p:ph type="ftr" sz="quarter" idx="11"/>
          </p:nvPr>
        </p:nvSpPr>
        <p:spPr/>
        <p:txBody>
          <a:bodyPr/>
          <a:lstStyle>
            <a:extLst/>
          </a:lstStyle>
          <a:p>
            <a:endParaRPr lang="hu-HU" dirty="0"/>
          </a:p>
        </p:txBody>
      </p:sp>
      <p:sp>
        <p:nvSpPr>
          <p:cNvPr id="4" name="Dia számának helye 3"/>
          <p:cNvSpPr>
            <a:spLocks noGrp="1"/>
          </p:cNvSpPr>
          <p:nvPr>
            <p:ph type="sldNum" sz="quarter" idx="12"/>
          </p:nvPr>
        </p:nvSpPr>
        <p:spPr/>
        <p:txBody>
          <a:bodyPr/>
          <a:lstStyle>
            <a:extLst/>
          </a:lstStyle>
          <a:p>
            <a:fld id="{E5067F27-456B-4ADC-8039-917DD6BB7558}" type="slidenum">
              <a:rPr lang="hu-HU" smtClean="0"/>
              <a:t>‹#›</a:t>
            </a:fld>
            <a:endParaRPr lang="hu-HU" dirty="0"/>
          </a:p>
        </p:txBody>
      </p:sp>
      <p:sp>
        <p:nvSpPr>
          <p:cNvPr id="6" name="Téglalap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hu-HU" smtClean="0"/>
              <a:t>Mintacím szerkesztése</a:t>
            </a:r>
            <a:endParaRPr kumimoji="0" lang="en-US"/>
          </a:p>
        </p:txBody>
      </p:sp>
      <p:sp>
        <p:nvSpPr>
          <p:cNvPr id="3" name="Szöveg hely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hu-HU" smtClean="0"/>
              <a:t>Mintaszöveg szerkesztése</a:t>
            </a:r>
          </a:p>
        </p:txBody>
      </p:sp>
      <p:sp>
        <p:nvSpPr>
          <p:cNvPr id="4" name="Tartalom helye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6" name="Élőláb helye 5"/>
          <p:cNvSpPr>
            <a:spLocks noGrp="1"/>
          </p:cNvSpPr>
          <p:nvPr>
            <p:ph type="ftr" sz="quarter" idx="11"/>
          </p:nvPr>
        </p:nvSpPr>
        <p:spPr/>
        <p:txBody>
          <a:bodyPr/>
          <a:lstStyle>
            <a:extLst/>
          </a:lstStyle>
          <a:p>
            <a:endParaRPr lang="hu-HU" dirty="0"/>
          </a:p>
        </p:txBody>
      </p:sp>
      <p:sp>
        <p:nvSpPr>
          <p:cNvPr id="7" name="Dia számának helye 6"/>
          <p:cNvSpPr>
            <a:spLocks noGrp="1"/>
          </p:cNvSpPr>
          <p:nvPr>
            <p:ph type="sldNum" sz="quarter" idx="12"/>
          </p:nvPr>
        </p:nvSpPr>
        <p:spPr/>
        <p:txBody>
          <a:bodyPr/>
          <a:lstStyle>
            <a:extLst/>
          </a:lstStyle>
          <a:p>
            <a:fld id="{E5067F27-456B-4ADC-8039-917DD6BB7558}" type="slidenum">
              <a:rPr lang="hu-HU" smtClean="0"/>
              <a:t>‹#›</a:t>
            </a:fld>
            <a:endParaRPr lang="hu-H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hu-HU" smtClean="0"/>
              <a:t>Mintacím szerkesztése</a:t>
            </a:r>
            <a:endParaRPr kumimoji="0" lang="en-US"/>
          </a:p>
        </p:txBody>
      </p:sp>
      <p:sp>
        <p:nvSpPr>
          <p:cNvPr id="5" name="Dátum helye 4"/>
          <p:cNvSpPr>
            <a:spLocks noGrp="1"/>
          </p:cNvSpPr>
          <p:nvPr>
            <p:ph type="dt" sz="half" idx="10"/>
          </p:nvPr>
        </p:nvSpPr>
        <p:spPr/>
        <p:txBody>
          <a:bodyPr/>
          <a:lstStyle>
            <a:extLst/>
          </a:lstStyle>
          <a:p>
            <a:fld id="{CA5D460B-155A-4D69-B465-4567B3066DAA}" type="datetimeFigureOut">
              <a:rPr lang="hu-HU" smtClean="0"/>
              <a:t>2016.04.08.</a:t>
            </a:fld>
            <a:endParaRPr lang="hu-HU" dirty="0"/>
          </a:p>
        </p:txBody>
      </p:sp>
      <p:sp>
        <p:nvSpPr>
          <p:cNvPr id="6" name="Élőláb helye 5"/>
          <p:cNvSpPr>
            <a:spLocks noGrp="1"/>
          </p:cNvSpPr>
          <p:nvPr>
            <p:ph type="ftr" sz="quarter" idx="11"/>
          </p:nvPr>
        </p:nvSpPr>
        <p:spPr/>
        <p:txBody>
          <a:bodyPr/>
          <a:lstStyle>
            <a:extLst/>
          </a:lstStyle>
          <a:p>
            <a:endParaRPr lang="hu-HU" dirty="0"/>
          </a:p>
        </p:txBody>
      </p:sp>
      <p:sp>
        <p:nvSpPr>
          <p:cNvPr id="7" name="Dia számának helye 6"/>
          <p:cNvSpPr>
            <a:spLocks noGrp="1"/>
          </p:cNvSpPr>
          <p:nvPr>
            <p:ph type="sldNum" sz="quarter" idx="12"/>
          </p:nvPr>
        </p:nvSpPr>
        <p:spPr/>
        <p:txBody>
          <a:bodyPr/>
          <a:lstStyle>
            <a:extLst/>
          </a:lstStyle>
          <a:p>
            <a:fld id="{E5067F27-456B-4ADC-8039-917DD6BB7558}" type="slidenum">
              <a:rPr lang="hu-HU" smtClean="0"/>
              <a:t>‹#›</a:t>
            </a:fld>
            <a:endParaRPr lang="hu-HU" dirty="0"/>
          </a:p>
        </p:txBody>
      </p:sp>
      <p:sp>
        <p:nvSpPr>
          <p:cNvPr id="8" name="Téglalap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Kép hely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hu-HU" dirty="0" smtClean="0"/>
              <a:t>Kép beszúrásához kattintson az ikonra</a:t>
            </a:r>
            <a:endParaRPr kumimoji="0" lang="en-US" dirty="0"/>
          </a:p>
        </p:txBody>
      </p:sp>
      <p:sp>
        <p:nvSpPr>
          <p:cNvPr id="9" name="Folyamatábra: Feldolgozá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olyamatábra: Feldolgozá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zöveg hely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hu-HU" smtClean="0"/>
              <a:t>Mintaszöveg szerkesztése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Kör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Ellipszis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Fánk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Téglalap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Cím helye 4"/>
          <p:cNvSpPr>
            <a:spLocks noGrp="1"/>
          </p:cNvSpPr>
          <p:nvPr>
            <p:ph type="title"/>
          </p:nvPr>
        </p:nvSpPr>
        <p:spPr>
          <a:xfrm>
            <a:off x="1435608" y="274638"/>
            <a:ext cx="7498080" cy="1143000"/>
          </a:xfrm>
          <a:prstGeom prst="rect">
            <a:avLst/>
          </a:prstGeom>
        </p:spPr>
        <p:txBody>
          <a:bodyPr anchor="ctr">
            <a:normAutofit/>
          </a:bodyPr>
          <a:lstStyle>
            <a:extLst/>
          </a:lstStyle>
          <a:p>
            <a:r>
              <a:rPr kumimoji="0" lang="hu-HU" smtClean="0"/>
              <a:t>Mintacím szerkesztése</a:t>
            </a:r>
            <a:endParaRPr kumimoji="0" lang="en-US"/>
          </a:p>
        </p:txBody>
      </p:sp>
      <p:sp>
        <p:nvSpPr>
          <p:cNvPr id="9" name="Szöveg hely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24" name="Dátum hely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A5D460B-155A-4D69-B465-4567B3066DAA}" type="datetimeFigureOut">
              <a:rPr lang="hu-HU" smtClean="0"/>
              <a:t>2016.04.08.</a:t>
            </a:fld>
            <a:endParaRPr lang="hu-HU" dirty="0"/>
          </a:p>
        </p:txBody>
      </p:sp>
      <p:sp>
        <p:nvSpPr>
          <p:cNvPr id="10" name="Élőláb hely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hu-HU" dirty="0"/>
          </a:p>
        </p:txBody>
      </p:sp>
      <p:sp>
        <p:nvSpPr>
          <p:cNvPr id="22" name="Dia számának hely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5067F27-456B-4ADC-8039-917DD6BB7558}" type="slidenum">
              <a:rPr lang="hu-HU" smtClean="0"/>
              <a:t>‹#›</a:t>
            </a:fld>
            <a:endParaRPr lang="hu-HU" dirty="0"/>
          </a:p>
        </p:txBody>
      </p:sp>
      <p:sp>
        <p:nvSpPr>
          <p:cNvPr id="15" name="Téglalap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11560" y="260648"/>
            <a:ext cx="7772400" cy="1470025"/>
          </a:xfrm>
        </p:spPr>
        <p:txBody>
          <a:bodyPr>
            <a:normAutofit/>
          </a:bodyPr>
          <a:lstStyle/>
          <a:p>
            <a:r>
              <a:rPr lang="hu-HU" sz="5400" dirty="0" smtClean="0"/>
              <a:t>   Der Jeans</a:t>
            </a:r>
            <a:endParaRPr lang="hu-HU" sz="5400" dirty="0"/>
          </a:p>
        </p:txBody>
      </p:sp>
      <p:sp>
        <p:nvSpPr>
          <p:cNvPr id="3" name="Alcím 2"/>
          <p:cNvSpPr>
            <a:spLocks noGrp="1"/>
          </p:cNvSpPr>
          <p:nvPr>
            <p:ph type="subTitle" idx="1"/>
          </p:nvPr>
        </p:nvSpPr>
        <p:spPr>
          <a:xfrm>
            <a:off x="899592" y="1844824"/>
            <a:ext cx="7992888" cy="3672408"/>
          </a:xfrm>
        </p:spPr>
        <p:txBody>
          <a:bodyPr>
            <a:normAutofit/>
          </a:bodyPr>
          <a:lstStyle/>
          <a:p>
            <a:r>
              <a:rPr lang="hu-HU" sz="3200" dirty="0" smtClean="0">
                <a:solidFill>
                  <a:schemeClr val="tx1"/>
                </a:solidFill>
              </a:rPr>
              <a:t> Erstellt: Anita Csiszár</a:t>
            </a:r>
            <a:br>
              <a:rPr lang="hu-HU" sz="3200" dirty="0" smtClean="0">
                <a:solidFill>
                  <a:schemeClr val="tx1"/>
                </a:solidFill>
              </a:rPr>
            </a:br>
            <a:r>
              <a:rPr lang="hu-HU" sz="3200" dirty="0" smtClean="0">
                <a:solidFill>
                  <a:schemeClr val="tx1"/>
                </a:solidFill>
              </a:rPr>
              <a:t> Schule: Gyulai Gaál Miklós Általános Iskola </a:t>
            </a:r>
            <a:r>
              <a:rPr lang="hu-HU" sz="3200" dirty="0" smtClean="0"/>
              <a:t/>
            </a:r>
            <a:br>
              <a:rPr lang="hu-HU" sz="3200" dirty="0" smtClean="0"/>
            </a:br>
            <a:r>
              <a:rPr lang="hu-HU" sz="3200" dirty="0" smtClean="0"/>
              <a:t> </a:t>
            </a:r>
            <a:r>
              <a:rPr lang="hu-HU" sz="3200" dirty="0" smtClean="0">
                <a:solidFill>
                  <a:schemeClr val="tx1"/>
                </a:solidFill>
              </a:rPr>
              <a:t>Klasse: 6.</a:t>
            </a:r>
            <a:endParaRPr lang="hu-HU" sz="3200" dirty="0">
              <a:solidFill>
                <a:schemeClr val="tx1"/>
              </a:solidFill>
            </a:endParaRPr>
          </a:p>
        </p:txBody>
      </p:sp>
    </p:spTree>
    <p:extLst>
      <p:ext uri="{BB962C8B-B14F-4D97-AF65-F5344CB8AC3E}">
        <p14:creationId xmlns:p14="http://schemas.microsoft.com/office/powerpoint/2010/main" val="291405906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43608" y="0"/>
            <a:ext cx="8100392" cy="6858000"/>
          </a:xfrm>
        </p:spPr>
        <p:style>
          <a:lnRef idx="3">
            <a:schemeClr val="lt1"/>
          </a:lnRef>
          <a:fillRef idx="1">
            <a:schemeClr val="accent5"/>
          </a:fillRef>
          <a:effectRef idx="1">
            <a:schemeClr val="accent5"/>
          </a:effectRef>
          <a:fontRef idx="minor">
            <a:schemeClr val="lt1"/>
          </a:fontRef>
        </p:style>
        <p:txBody>
          <a:bodyPr/>
          <a:lstStyle/>
          <a:p>
            <a:pPr algn="ctr"/>
            <a:r>
              <a:rPr lang="hu-HU" dirty="0"/>
              <a:t>Dank für das Betrachten</a:t>
            </a:r>
            <a:r>
              <a:rPr lang="hu-HU" dirty="0" smtClean="0"/>
              <a:t>!</a:t>
            </a:r>
            <a:r>
              <a:rPr lang="hu-HU" dirty="0"/>
              <a:t/>
            </a:r>
            <a:br>
              <a:rPr lang="hu-HU" dirty="0"/>
            </a:br>
            <a:r>
              <a:rPr lang="hu-HU" b="1" dirty="0" smtClean="0">
                <a:solidFill>
                  <a:srgbClr val="FFFF00"/>
                </a:solidFill>
                <a:effectLst>
                  <a:outerShdw blurRad="38100" dist="38100" dir="2700000" algn="tl">
                    <a:srgbClr val="000000">
                      <a:alpha val="43137"/>
                    </a:srgbClr>
                  </a:outerShdw>
                </a:effectLst>
              </a:rPr>
              <a:t>☻</a:t>
            </a:r>
            <a:endParaRPr lang="hu-HU"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658880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39552" y="-171400"/>
            <a:ext cx="8229600" cy="1143000"/>
          </a:xfrm>
        </p:spPr>
        <p:txBody>
          <a:bodyPr/>
          <a:lstStyle/>
          <a:p>
            <a:r>
              <a:rPr lang="hu-HU" dirty="0" smtClean="0"/>
              <a:t>              </a:t>
            </a:r>
            <a:r>
              <a:rPr lang="hu-HU" u="sng" dirty="0" smtClean="0"/>
              <a:t>Inhaltsverzeichnis</a:t>
            </a:r>
            <a:endParaRPr lang="hu-HU" u="sng" dirty="0"/>
          </a:p>
        </p:txBody>
      </p:sp>
      <p:sp>
        <p:nvSpPr>
          <p:cNvPr id="3" name="Tartalom helye 2"/>
          <p:cNvSpPr>
            <a:spLocks noGrp="1"/>
          </p:cNvSpPr>
          <p:nvPr>
            <p:ph idx="1"/>
          </p:nvPr>
        </p:nvSpPr>
        <p:spPr>
          <a:xfrm>
            <a:off x="1043608" y="908720"/>
            <a:ext cx="7776864" cy="6120680"/>
          </a:xfrm>
        </p:spPr>
        <p:txBody>
          <a:bodyPr>
            <a:normAutofit fontScale="92500" lnSpcReduction="20000"/>
          </a:bodyPr>
          <a:lstStyle/>
          <a:p>
            <a:pPr marL="0" indent="0">
              <a:buNone/>
            </a:pPr>
            <a:r>
              <a:rPr lang="hu-HU" dirty="0" smtClean="0">
                <a:latin typeface="Arial" pitchFamily="34" charset="0"/>
                <a:cs typeface="Arial" pitchFamily="34" charset="0"/>
              </a:rPr>
              <a:t> 1. Die Perfekte Jeans……………………...</a:t>
            </a:r>
            <a:br>
              <a:rPr lang="hu-HU" dirty="0" smtClean="0">
                <a:latin typeface="Arial" pitchFamily="34" charset="0"/>
                <a:cs typeface="Arial" pitchFamily="34" charset="0"/>
              </a:rPr>
            </a:b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2. Für die Menschen ist die Jeans……….</a:t>
            </a:r>
            <a:br>
              <a:rPr lang="hu-HU" dirty="0" smtClean="0">
                <a:latin typeface="Arial" pitchFamily="34" charset="0"/>
                <a:cs typeface="Arial" pitchFamily="34" charset="0"/>
              </a:rPr>
            </a:b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3</a:t>
            </a:r>
            <a:r>
              <a:rPr lang="hu-HU" dirty="0">
                <a:latin typeface="Arial" pitchFamily="34" charset="0"/>
                <a:cs typeface="Arial" pitchFamily="34" charset="0"/>
              </a:rPr>
              <a:t>. </a:t>
            </a:r>
            <a:r>
              <a:rPr lang="hu-HU" dirty="0" smtClean="0">
                <a:latin typeface="Arial" pitchFamily="34" charset="0"/>
                <a:cs typeface="Arial" pitchFamily="34" charset="0"/>
              </a:rPr>
              <a:t>Änderungen </a:t>
            </a:r>
            <a:r>
              <a:rPr lang="hu-HU" dirty="0">
                <a:latin typeface="Arial" pitchFamily="34" charset="0"/>
                <a:cs typeface="Arial" pitchFamily="34" charset="0"/>
              </a:rPr>
              <a:t>in den </a:t>
            </a:r>
            <a:r>
              <a:rPr lang="hu-HU" dirty="0" smtClean="0">
                <a:latin typeface="Arial" pitchFamily="34" charset="0"/>
                <a:cs typeface="Arial" pitchFamily="34" charset="0"/>
              </a:rPr>
              <a:t>Jeans……………...</a:t>
            </a:r>
            <a:br>
              <a:rPr lang="hu-HU" dirty="0" smtClean="0">
                <a:latin typeface="Arial" pitchFamily="34" charset="0"/>
                <a:cs typeface="Arial" pitchFamily="34" charset="0"/>
              </a:rPr>
            </a:b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4. Levi Strauss……………………………..</a:t>
            </a:r>
            <a:br>
              <a:rPr lang="hu-HU" dirty="0" smtClean="0">
                <a:latin typeface="Arial" pitchFamily="34" charset="0"/>
                <a:cs typeface="Arial" pitchFamily="34" charset="0"/>
              </a:rPr>
            </a:b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5</a:t>
            </a:r>
            <a:r>
              <a:rPr lang="hu-HU" dirty="0">
                <a:latin typeface="Arial" pitchFamily="34" charset="0"/>
                <a:cs typeface="Arial" pitchFamily="34" charset="0"/>
              </a:rPr>
              <a:t>. </a:t>
            </a:r>
            <a:r>
              <a:rPr lang="hu-HU" dirty="0">
                <a:latin typeface="Arial" pitchFamily="34" charset="0"/>
                <a:cs typeface="Arial" pitchFamily="34" charset="0"/>
              </a:rPr>
              <a:t>Varienten der Jeans………………………</a:t>
            </a: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6</a:t>
            </a:r>
            <a:r>
              <a:rPr lang="hu-HU" dirty="0">
                <a:latin typeface="Arial" pitchFamily="34" charset="0"/>
                <a:cs typeface="Arial" pitchFamily="34" charset="0"/>
              </a:rPr>
              <a:t>. </a:t>
            </a:r>
            <a:r>
              <a:rPr lang="hu-HU" dirty="0" smtClean="0">
                <a:latin typeface="Arial" pitchFamily="34" charset="0"/>
                <a:cs typeface="Arial" pitchFamily="34" charset="0"/>
              </a:rPr>
              <a:t>R</a:t>
            </a:r>
            <a:r>
              <a:rPr lang="hu-HU" dirty="0" smtClean="0">
                <a:latin typeface="Arial" pitchFamily="34" charset="0"/>
                <a:cs typeface="Arial" pitchFamily="34" charset="0"/>
              </a:rPr>
              <a:t>ecyceln </a:t>
            </a:r>
            <a:r>
              <a:rPr lang="hu-HU" smtClean="0">
                <a:latin typeface="Arial" pitchFamily="34" charset="0"/>
                <a:cs typeface="Arial" pitchFamily="34" charset="0"/>
              </a:rPr>
              <a:t>die Jeans……………………...</a:t>
            </a: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7</a:t>
            </a:r>
            <a:r>
              <a:rPr lang="hu-HU" dirty="0">
                <a:latin typeface="Arial" pitchFamily="34" charset="0"/>
                <a:cs typeface="Arial" pitchFamily="34" charset="0"/>
              </a:rPr>
              <a:t>. </a:t>
            </a:r>
            <a:r>
              <a:rPr lang="hu-HU" dirty="0" smtClean="0">
                <a:latin typeface="Arial" pitchFamily="34" charset="0"/>
                <a:cs typeface="Arial" pitchFamily="34" charset="0"/>
              </a:rPr>
              <a:t>Dank!....................................................</a:t>
            </a:r>
            <a:br>
              <a:rPr lang="hu-HU" dirty="0" smtClean="0">
                <a:latin typeface="Arial" pitchFamily="34" charset="0"/>
                <a:cs typeface="Arial" pitchFamily="34" charset="0"/>
              </a:rPr>
            </a:br>
            <a:r>
              <a:rPr lang="hu-HU" dirty="0" smtClean="0">
                <a:latin typeface="Arial" pitchFamily="34" charset="0"/>
                <a:cs typeface="Arial" pitchFamily="34" charset="0"/>
              </a:rPr>
              <a:t/>
            </a:r>
            <a:br>
              <a:rPr lang="hu-HU" dirty="0" smtClean="0">
                <a:latin typeface="Arial" pitchFamily="34" charset="0"/>
                <a:cs typeface="Arial" pitchFamily="34" charset="0"/>
              </a:rPr>
            </a:br>
            <a:r>
              <a:rPr lang="hu-HU" dirty="0" smtClean="0">
                <a:latin typeface="Arial" pitchFamily="34" charset="0"/>
                <a:cs typeface="Arial" pitchFamily="34" charset="0"/>
              </a:rPr>
              <a:t> 8. Dank </a:t>
            </a:r>
            <a:r>
              <a:rPr lang="hu-HU" dirty="0">
                <a:latin typeface="Arial" pitchFamily="34" charset="0"/>
                <a:cs typeface="Arial" pitchFamily="34" charset="0"/>
              </a:rPr>
              <a:t>für das Betrachten</a:t>
            </a:r>
            <a:r>
              <a:rPr lang="hu-HU" dirty="0" smtClean="0">
                <a:latin typeface="Arial" pitchFamily="34" charset="0"/>
                <a:cs typeface="Arial" pitchFamily="34" charset="0"/>
              </a:rPr>
              <a:t>!.....................</a:t>
            </a:r>
            <a:endParaRPr lang="hu-HU" dirty="0">
              <a:latin typeface="Arial" pitchFamily="34" charset="0"/>
              <a:cs typeface="Arial" pitchFamily="34" charset="0"/>
            </a:endParaRPr>
          </a:p>
        </p:txBody>
      </p:sp>
    </p:spTree>
    <p:extLst>
      <p:ext uri="{BB962C8B-B14F-4D97-AF65-F5344CB8AC3E}">
        <p14:creationId xmlns:p14="http://schemas.microsoft.com/office/powerpoint/2010/main" val="128784231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403648" y="25121"/>
            <a:ext cx="7498080" cy="1143000"/>
          </a:xfrm>
        </p:spPr>
        <p:txBody>
          <a:bodyPr/>
          <a:lstStyle/>
          <a:p>
            <a:pPr algn="ctr"/>
            <a:r>
              <a:rPr lang="hu-HU" dirty="0" smtClean="0"/>
              <a:t>Die perfekte Jeans</a:t>
            </a:r>
            <a:endParaRPr lang="hu-HU" dirty="0"/>
          </a:p>
        </p:txBody>
      </p:sp>
      <p:sp>
        <p:nvSpPr>
          <p:cNvPr id="3" name="Tartalom helye 2"/>
          <p:cNvSpPr>
            <a:spLocks noGrp="1"/>
          </p:cNvSpPr>
          <p:nvPr>
            <p:ph sz="half" idx="1"/>
          </p:nvPr>
        </p:nvSpPr>
        <p:spPr>
          <a:xfrm>
            <a:off x="1115616" y="1412776"/>
            <a:ext cx="3977592" cy="5334000"/>
          </a:xfrm>
        </p:spPr>
        <p:txBody>
          <a:bodyPr>
            <a:normAutofit/>
          </a:bodyPr>
          <a:lstStyle/>
          <a:p>
            <a:pPr marL="82296" indent="0">
              <a:buNone/>
            </a:pPr>
            <a:r>
              <a:rPr lang="hu-HU" dirty="0" smtClean="0"/>
              <a:t>Die perfekte Jeans zu finden, ist für viele eine so</a:t>
            </a:r>
            <a:r>
              <a:rPr lang="hu-HU" dirty="0"/>
              <a:t> </a:t>
            </a:r>
            <a:r>
              <a:rPr lang="hu-HU" dirty="0" smtClean="0"/>
              <a:t>große Herausforderung, daß sie regelm</a:t>
            </a:r>
            <a:r>
              <a:rPr lang="hu-HU" dirty="0" smtClean="0">
                <a:latin typeface="Arial"/>
              </a:rPr>
              <a:t>äßig stolpern. Dabei gibt es für jeden Körperbau ein passender Schnitt und Furbe, du mußt nur wissen, was du suchen sollst und was du meiden sollst.</a:t>
            </a:r>
            <a:endParaRPr lang="hu-HU" sz="1200" dirty="0">
              <a:latin typeface="MS Shell Dlg 2"/>
            </a:endParaRPr>
          </a:p>
          <a:p>
            <a:pPr marL="82296" indent="0">
              <a:buNone/>
            </a:pPr>
            <a:endParaRPr lang="hu-HU" dirty="0"/>
          </a:p>
          <a:p>
            <a:pPr marL="82296" indent="0">
              <a:buNone/>
            </a:pPr>
            <a:endParaRPr lang="hu-HU" dirty="0"/>
          </a:p>
        </p:txBody>
      </p:sp>
      <p:pic>
        <p:nvPicPr>
          <p:cNvPr id="5" name="Tartalom helye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32040" y="1124744"/>
            <a:ext cx="4104456" cy="5472608"/>
          </a:xfrm>
        </p:spPr>
      </p:pic>
    </p:spTree>
    <p:extLst>
      <p:ext uri="{BB962C8B-B14F-4D97-AF65-F5344CB8AC3E}">
        <p14:creationId xmlns:p14="http://schemas.microsoft.com/office/powerpoint/2010/main" val="12413464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randombar(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971600" y="0"/>
            <a:ext cx="8034096" cy="1143000"/>
          </a:xfrm>
        </p:spPr>
        <p:txBody>
          <a:bodyPr/>
          <a:lstStyle/>
          <a:p>
            <a:pPr algn="ctr"/>
            <a:r>
              <a:rPr lang="hu-HU" dirty="0" smtClean="0"/>
              <a:t>Für die Menschen ist die Jeans…</a:t>
            </a:r>
            <a:endParaRPr lang="hu-HU" dirty="0"/>
          </a:p>
        </p:txBody>
      </p:sp>
      <p:sp>
        <p:nvSpPr>
          <p:cNvPr id="3" name="Tartalom helye 2"/>
          <p:cNvSpPr>
            <a:spLocks noGrp="1"/>
          </p:cNvSpPr>
          <p:nvPr>
            <p:ph sz="half" idx="1"/>
          </p:nvPr>
        </p:nvSpPr>
        <p:spPr>
          <a:xfrm>
            <a:off x="971600" y="1484784"/>
            <a:ext cx="3905584" cy="5577408"/>
          </a:xfrm>
        </p:spPr>
        <p:txBody>
          <a:bodyPr>
            <a:normAutofit fontScale="92500"/>
          </a:bodyPr>
          <a:lstStyle/>
          <a:p>
            <a:pPr marL="82296" indent="0">
              <a:buNone/>
            </a:pPr>
            <a:r>
              <a:rPr lang="hu-HU" sz="4000" dirty="0" smtClean="0"/>
              <a:t>Für die Menschen ist die Jeans beguem, sieht gut aus, modisch, praktisch, knittert nicht (mun muß sie nicht bügeln) und gut zu trägen. </a:t>
            </a:r>
            <a:endParaRPr lang="hu-HU" sz="4000" dirty="0"/>
          </a:p>
          <a:p>
            <a:pPr marL="82296" indent="0">
              <a:buNone/>
            </a:pPr>
            <a:endParaRPr lang="hu-HU" dirty="0"/>
          </a:p>
        </p:txBody>
      </p:sp>
      <p:pic>
        <p:nvPicPr>
          <p:cNvPr id="5" name="Tartalom helye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716016" y="1556792"/>
            <a:ext cx="4248472" cy="4680520"/>
          </a:xfrm>
        </p:spPr>
      </p:pic>
    </p:spTree>
    <p:extLst>
      <p:ext uri="{BB962C8B-B14F-4D97-AF65-F5344CB8AC3E}">
        <p14:creationId xmlns:p14="http://schemas.microsoft.com/office/powerpoint/2010/main" val="136423955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circle(in)">
                                      <p:cBhvr>
                                        <p:cTn id="2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243408"/>
            <a:ext cx="8363272" cy="1162050"/>
          </a:xfrm>
        </p:spPr>
        <p:txBody>
          <a:bodyPr>
            <a:normAutofit/>
          </a:bodyPr>
          <a:lstStyle/>
          <a:p>
            <a:pPr algn="ctr"/>
            <a:r>
              <a:rPr lang="hu-HU" sz="4800" cap="none" dirty="0" smtClean="0">
                <a:solidFill>
                  <a:schemeClr val="tx2"/>
                </a:solidFill>
                <a:effectLst/>
                <a:ea typeface="+mn-ea"/>
                <a:cs typeface="+mn-cs"/>
              </a:rPr>
              <a:t>Änderungen in den Jeans</a:t>
            </a:r>
            <a:endParaRPr lang="hu-HU" sz="4800" dirty="0">
              <a:solidFill>
                <a:schemeClr val="tx2"/>
              </a:solidFill>
              <a:effectLst>
                <a:outerShdw blurRad="38100" dist="38100" dir="2700000" algn="tl">
                  <a:srgbClr val="000000">
                    <a:alpha val="43137"/>
                  </a:srgbClr>
                </a:outerShdw>
              </a:effectLst>
            </a:endParaRPr>
          </a:p>
        </p:txBody>
      </p:sp>
      <p:sp>
        <p:nvSpPr>
          <p:cNvPr id="3" name="Szöveg helye 2"/>
          <p:cNvSpPr>
            <a:spLocks noGrp="1"/>
          </p:cNvSpPr>
          <p:nvPr>
            <p:ph type="body" idx="2"/>
          </p:nvPr>
        </p:nvSpPr>
        <p:spPr>
          <a:xfrm>
            <a:off x="395536" y="1556792"/>
            <a:ext cx="3960440" cy="5301208"/>
          </a:xfrm>
        </p:spPr>
        <p:txBody>
          <a:bodyPr>
            <a:normAutofit fontScale="85000" lnSpcReduction="20000"/>
          </a:bodyPr>
          <a:lstStyle/>
          <a:p>
            <a:r>
              <a:rPr lang="hu-HU" sz="3600" dirty="0" smtClean="0"/>
              <a:t>Im xx. Jahrhundert getragene Jeans sind schon nicht so, als mit denen Jacob Davis und Levi Strauss die Laufbahn dieses Kostüns eingeleitet haben. Sogar haben sie sich für jenen verendert, was die Mode in den 50-er Jahren populär gemacht hat.</a:t>
            </a:r>
            <a:endParaRPr lang="hu-HU" sz="3600" dirty="0"/>
          </a:p>
        </p:txBody>
      </p:sp>
      <p:pic>
        <p:nvPicPr>
          <p:cNvPr id="5" name="Tartalom helye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283968" y="1700808"/>
            <a:ext cx="4546154" cy="4680520"/>
          </a:xfrm>
        </p:spPr>
      </p:pic>
    </p:spTree>
    <p:extLst>
      <p:ext uri="{BB962C8B-B14F-4D97-AF65-F5344CB8AC3E}">
        <p14:creationId xmlns:p14="http://schemas.microsoft.com/office/powerpoint/2010/main" val="36504323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652120" y="188640"/>
            <a:ext cx="3384376" cy="6106616"/>
          </a:xfrm>
        </p:spPr>
        <p:txBody>
          <a:bodyPr/>
          <a:lstStyle/>
          <a:p>
            <a:r>
              <a:rPr lang="de-DE" sz="2500" b="0" dirty="0" smtClean="0">
                <a:solidFill>
                  <a:schemeClr val="tx1"/>
                </a:solidFill>
              </a:rPr>
              <a:t>Levi </a:t>
            </a:r>
            <a:r>
              <a:rPr lang="de-DE" sz="2500" b="0" dirty="0">
                <a:solidFill>
                  <a:schemeClr val="tx1"/>
                </a:solidFill>
              </a:rPr>
              <a:t>Strauss hat die Jeans erfunden. Idolen hatten Jeans auch gern, wie Elvis Presley oder James </a:t>
            </a:r>
            <a:r>
              <a:rPr lang="de-DE" sz="2500" b="0" dirty="0" smtClean="0">
                <a:solidFill>
                  <a:schemeClr val="tx1"/>
                </a:solidFill>
              </a:rPr>
              <a:t>Dean.</a:t>
            </a:r>
            <a:r>
              <a:rPr lang="hu-HU" sz="2500" b="0" dirty="0" smtClean="0">
                <a:solidFill>
                  <a:schemeClr val="tx1"/>
                </a:solidFill>
              </a:rPr>
              <a:t> </a:t>
            </a:r>
            <a:r>
              <a:rPr lang="de-DE" sz="2500" b="0" dirty="0" smtClean="0">
                <a:solidFill>
                  <a:schemeClr val="tx1"/>
                </a:solidFill>
              </a:rPr>
              <a:t>Man </a:t>
            </a:r>
            <a:r>
              <a:rPr lang="de-DE" sz="2500" b="0" dirty="0">
                <a:solidFill>
                  <a:schemeClr val="tx1"/>
                </a:solidFill>
              </a:rPr>
              <a:t>hatte die Jeans gern, weil es ganz natürlich war</a:t>
            </a:r>
            <a:r>
              <a:rPr lang="de-DE" sz="2500" b="0" dirty="0" smtClean="0">
                <a:solidFill>
                  <a:schemeClr val="tx1"/>
                </a:solidFill>
              </a:rPr>
              <a:t>.</a:t>
            </a:r>
            <a:r>
              <a:rPr lang="hu-HU" sz="2500" b="0" dirty="0" smtClean="0">
                <a:solidFill>
                  <a:schemeClr val="tx1"/>
                </a:solidFill>
              </a:rPr>
              <a:t> </a:t>
            </a:r>
            <a:r>
              <a:rPr lang="de-DE" sz="2500" b="0" dirty="0" smtClean="0">
                <a:solidFill>
                  <a:schemeClr val="tx1"/>
                </a:solidFill>
              </a:rPr>
              <a:t> </a:t>
            </a:r>
            <a:r>
              <a:rPr lang="de-DE" sz="2500" b="0" dirty="0">
                <a:solidFill>
                  <a:schemeClr val="tx1"/>
                </a:solidFill>
              </a:rPr>
              <a:t>Es gibt viele Formen der </a:t>
            </a:r>
            <a:r>
              <a:rPr lang="de-DE" sz="2500" b="0" dirty="0" smtClean="0">
                <a:solidFill>
                  <a:schemeClr val="tx1"/>
                </a:solidFill>
              </a:rPr>
              <a:t>Jeans.</a:t>
            </a:r>
            <a:r>
              <a:rPr lang="hu-HU" sz="2500" b="0" dirty="0" smtClean="0">
                <a:solidFill>
                  <a:schemeClr val="tx1"/>
                </a:solidFill>
              </a:rPr>
              <a:t> </a:t>
            </a:r>
            <a:r>
              <a:rPr lang="de-DE" sz="2500" b="0" dirty="0" smtClean="0">
                <a:solidFill>
                  <a:schemeClr val="tx1"/>
                </a:solidFill>
              </a:rPr>
              <a:t>Secondhand </a:t>
            </a:r>
            <a:r>
              <a:rPr lang="de-DE" sz="2500" b="0" dirty="0">
                <a:solidFill>
                  <a:schemeClr val="tx1"/>
                </a:solidFill>
              </a:rPr>
              <a:t>ist eine Effekt, die man künstlich und maschinell erreichen kann</a:t>
            </a:r>
            <a:r>
              <a:rPr lang="de-DE" sz="2500" b="0" dirty="0" smtClean="0">
                <a:solidFill>
                  <a:schemeClr val="tx1"/>
                </a:solidFill>
              </a:rPr>
              <a:t>. </a:t>
            </a:r>
            <a:r>
              <a:rPr lang="de-DE" sz="2500" b="0" dirty="0">
                <a:solidFill>
                  <a:schemeClr val="tx1"/>
                </a:solidFill>
              </a:rPr>
              <a:t>Clochard und Reiter sind Stielvariante der Jeans.</a:t>
            </a:r>
            <a:endParaRPr lang="hu-HU" sz="2500" b="0" dirty="0">
              <a:solidFill>
                <a:schemeClr val="tx1"/>
              </a:solidFill>
            </a:endParaRPr>
          </a:p>
        </p:txBody>
      </p:sp>
      <p:pic>
        <p:nvPicPr>
          <p:cNvPr id="5" name="Kép helye 4"/>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10237" b="10237"/>
          <a:stretch>
            <a:fillRect/>
          </a:stretch>
        </p:blipFill>
        <p:spPr/>
      </p:pic>
      <p:sp>
        <p:nvSpPr>
          <p:cNvPr id="4" name="Szöveg helye 3"/>
          <p:cNvSpPr>
            <a:spLocks noGrp="1"/>
          </p:cNvSpPr>
          <p:nvPr>
            <p:ph type="body" sz="half" idx="2"/>
          </p:nvPr>
        </p:nvSpPr>
        <p:spPr>
          <a:xfrm>
            <a:off x="827584" y="4941168"/>
            <a:ext cx="4419600" cy="762000"/>
          </a:xfrm>
        </p:spPr>
        <p:txBody>
          <a:bodyPr>
            <a:normAutofit/>
          </a:bodyPr>
          <a:lstStyle/>
          <a:p>
            <a:pPr algn="ctr"/>
            <a:r>
              <a:rPr lang="hu-HU" sz="3600" b="1" dirty="0" smtClean="0">
                <a:solidFill>
                  <a:schemeClr val="tx1"/>
                </a:solidFill>
              </a:rPr>
              <a:t>Levi</a:t>
            </a:r>
            <a:r>
              <a:rPr lang="hu-HU" sz="3600" b="1" dirty="0" smtClean="0">
                <a:solidFill>
                  <a:schemeClr val="tx1"/>
                </a:solidFill>
                <a:effectLst>
                  <a:outerShdw blurRad="38100" dist="38100" dir="2700000" algn="tl">
                    <a:srgbClr val="000000">
                      <a:alpha val="43137"/>
                    </a:srgbClr>
                  </a:outerShdw>
                </a:effectLst>
              </a:rPr>
              <a:t> </a:t>
            </a:r>
            <a:r>
              <a:rPr lang="hu-HU" sz="3600" b="1" dirty="0" smtClean="0">
                <a:solidFill>
                  <a:schemeClr val="tx1"/>
                </a:solidFill>
              </a:rPr>
              <a:t>Strauss</a:t>
            </a:r>
            <a:endParaRPr lang="hu-HU" sz="3600" b="1" dirty="0">
              <a:solidFill>
                <a:schemeClr val="tx1"/>
              </a:solidFill>
            </a:endParaRPr>
          </a:p>
        </p:txBody>
      </p:sp>
    </p:spTree>
    <p:extLst>
      <p:ext uri="{BB962C8B-B14F-4D97-AF65-F5344CB8AC3E}">
        <p14:creationId xmlns:p14="http://schemas.microsoft.com/office/powerpoint/2010/main" val="19033689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dirty="0">
                <a:effectLst/>
              </a:rPr>
              <a:t>Varienten der Jeans</a:t>
            </a:r>
            <a:endParaRPr lang="hu-HU" dirty="0"/>
          </a:p>
        </p:txBody>
      </p:sp>
      <p:sp>
        <p:nvSpPr>
          <p:cNvPr id="3" name="Tartalom helye 2"/>
          <p:cNvSpPr>
            <a:spLocks noGrp="1"/>
          </p:cNvSpPr>
          <p:nvPr>
            <p:ph sz="half" idx="1"/>
          </p:nvPr>
        </p:nvSpPr>
        <p:spPr>
          <a:xfrm>
            <a:off x="1403648" y="1340768"/>
            <a:ext cx="3657600" cy="5217368"/>
          </a:xfrm>
        </p:spPr>
        <p:txBody>
          <a:bodyPr>
            <a:normAutofit/>
          </a:bodyPr>
          <a:lstStyle/>
          <a:p>
            <a:pPr marL="82296" indent="0">
              <a:buNone/>
            </a:pPr>
            <a:r>
              <a:rPr lang="hu-HU" sz="3000" dirty="0" smtClean="0"/>
              <a:t>Die Jeans hat sich  schon auf der ganzen Welt verbreitet und wir kennen schon ihre zahllose  Variunte.</a:t>
            </a:r>
            <a:br>
              <a:rPr lang="hu-HU" sz="3000" dirty="0" smtClean="0"/>
            </a:br>
            <a:r>
              <a:rPr lang="hu-HU" sz="3000" dirty="0" smtClean="0"/>
              <a:t>Zum Beispielen: Jeansjacke, Jeansweste, Jeanshemd, Jeansrock, Jeanstasche. </a:t>
            </a:r>
            <a:endParaRPr lang="hu-HU" sz="3000" dirty="0"/>
          </a:p>
        </p:txBody>
      </p:sp>
      <p:pic>
        <p:nvPicPr>
          <p:cNvPr id="9" name="Tartalom helye 8"/>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148064" y="1700808"/>
            <a:ext cx="3657600" cy="4593945"/>
          </a:xfrm>
        </p:spPr>
      </p:pic>
    </p:spTree>
    <p:extLst>
      <p:ext uri="{BB962C8B-B14F-4D97-AF65-F5344CB8AC3E}">
        <p14:creationId xmlns:p14="http://schemas.microsoft.com/office/powerpoint/2010/main" val="252548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randombar(horizont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331640" y="274320"/>
            <a:ext cx="7602048" cy="1143000"/>
          </a:xfrm>
        </p:spPr>
        <p:txBody>
          <a:bodyPr/>
          <a:lstStyle/>
          <a:p>
            <a:pPr algn="ctr"/>
            <a:r>
              <a:rPr lang="hu-HU" dirty="0" smtClean="0"/>
              <a:t>Recyceln die Jeans</a:t>
            </a:r>
            <a:endParaRPr lang="hu-HU" dirty="0"/>
          </a:p>
        </p:txBody>
      </p:sp>
      <p:sp>
        <p:nvSpPr>
          <p:cNvPr id="3" name="Tartalom helye 2"/>
          <p:cNvSpPr>
            <a:spLocks noGrp="1"/>
          </p:cNvSpPr>
          <p:nvPr>
            <p:ph sz="half" idx="1"/>
          </p:nvPr>
        </p:nvSpPr>
        <p:spPr>
          <a:xfrm>
            <a:off x="1187624" y="1628800"/>
            <a:ext cx="3657600" cy="5472608"/>
          </a:xfrm>
        </p:spPr>
        <p:txBody>
          <a:bodyPr>
            <a:normAutofit/>
          </a:bodyPr>
          <a:lstStyle/>
          <a:p>
            <a:pPr marL="82296" lvl="0" indent="0">
              <a:buNone/>
            </a:pPr>
            <a:r>
              <a:rPr lang="hu-HU" dirty="0">
                <a:solidFill>
                  <a:prstClr val="black"/>
                </a:solidFill>
              </a:rPr>
              <a:t>Vielen werfen die heransgewachsene Jeans nur einfach weg. Meiner Meinung nach werfen wir sie nicht weg, sondern recyceln wir sie ader verschenken wir für unsere Bekannten, weil ich den Stoff (Baumwolle) für sehr gut halte.</a:t>
            </a:r>
          </a:p>
          <a:p>
            <a:pPr marL="82296" indent="0">
              <a:buNone/>
            </a:pPr>
            <a:endParaRPr lang="hu-HU" dirty="0"/>
          </a:p>
        </p:txBody>
      </p:sp>
      <p:pic>
        <p:nvPicPr>
          <p:cNvPr id="7" name="Tartalom helye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788024" y="1628800"/>
            <a:ext cx="4146426" cy="4884101"/>
          </a:xfrm>
        </p:spPr>
      </p:pic>
    </p:spTree>
    <p:extLst>
      <p:ext uri="{BB962C8B-B14F-4D97-AF65-F5344CB8AC3E}">
        <p14:creationId xmlns:p14="http://schemas.microsoft.com/office/powerpoint/2010/main" val="77437307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p:cTn id="30" dur="1000" fill="hold"/>
                                        <p:tgtEl>
                                          <p:spTgt spid="7"/>
                                        </p:tgtEl>
                                        <p:attrNameLst>
                                          <p:attrName>ppt_w</p:attrName>
                                        </p:attrNameLst>
                                      </p:cBhvr>
                                      <p:tavLst>
                                        <p:tav tm="0">
                                          <p:val>
                                            <p:fltVal val="0"/>
                                          </p:val>
                                        </p:tav>
                                        <p:tav tm="100000">
                                          <p:val>
                                            <p:strVal val="#ppt_w"/>
                                          </p:val>
                                        </p:tav>
                                      </p:tavLst>
                                    </p:anim>
                                    <p:anim calcmode="lin" valueType="num">
                                      <p:cBhvr>
                                        <p:cTn id="31" dur="1000" fill="hold"/>
                                        <p:tgtEl>
                                          <p:spTgt spid="7"/>
                                        </p:tgtEl>
                                        <p:attrNameLst>
                                          <p:attrName>ppt_h</p:attrName>
                                        </p:attrNameLst>
                                      </p:cBhvr>
                                      <p:tavLst>
                                        <p:tav tm="0">
                                          <p:val>
                                            <p:fltVal val="0"/>
                                          </p:val>
                                        </p:tav>
                                        <p:tav tm="100000">
                                          <p:val>
                                            <p:strVal val="#ppt_h"/>
                                          </p:val>
                                        </p:tav>
                                      </p:tavLst>
                                    </p:anim>
                                    <p:anim calcmode="lin" valueType="num">
                                      <p:cBhvr>
                                        <p:cTn id="32" dur="1000" fill="hold"/>
                                        <p:tgtEl>
                                          <p:spTgt spid="7"/>
                                        </p:tgtEl>
                                        <p:attrNameLst>
                                          <p:attrName>style.rotation</p:attrName>
                                        </p:attrNameLst>
                                      </p:cBhvr>
                                      <p:tavLst>
                                        <p:tav tm="0">
                                          <p:val>
                                            <p:fltVal val="90"/>
                                          </p:val>
                                        </p:tav>
                                        <p:tav tm="100000">
                                          <p:val>
                                            <p:fltVal val="0"/>
                                          </p:val>
                                        </p:tav>
                                      </p:tavLst>
                                    </p:anim>
                                    <p:animEffect transition="in" filter="fade">
                                      <p:cBhvr>
                                        <p:cTn id="3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635896" y="1340768"/>
            <a:ext cx="2016224" cy="1143000"/>
          </a:xfrm>
        </p:spPr>
        <p:txBody>
          <a:bodyPr/>
          <a:lstStyle/>
          <a:p>
            <a:endParaRPr lang="hu-HU" dirty="0"/>
          </a:p>
        </p:txBody>
      </p:sp>
      <p:sp>
        <p:nvSpPr>
          <p:cNvPr id="3" name="Tartalom helye 2"/>
          <p:cNvSpPr>
            <a:spLocks noGrp="1"/>
          </p:cNvSpPr>
          <p:nvPr>
            <p:ph sz="half" idx="1"/>
          </p:nvPr>
        </p:nvSpPr>
        <p:spPr>
          <a:xfrm>
            <a:off x="971600" y="4293096"/>
            <a:ext cx="8352928" cy="2736304"/>
          </a:xfrm>
        </p:spPr>
        <p:txBody>
          <a:bodyPr/>
          <a:lstStyle/>
          <a:p>
            <a:pPr marL="82296" indent="0">
              <a:buNone/>
            </a:pPr>
            <a:r>
              <a:rPr lang="hu-HU" sz="3600" dirty="0">
                <a:solidFill>
                  <a:schemeClr val="tx2">
                    <a:lumMod val="75000"/>
                  </a:schemeClr>
                </a:solidFill>
              </a:rPr>
              <a:t>“Und diese großartige Jeans können wir Levi Strauss verdanken, der diese erfunden hat!„</a:t>
            </a:r>
          </a:p>
          <a:p>
            <a:pPr marL="82296" indent="0">
              <a:buNone/>
            </a:pPr>
            <a:endParaRPr lang="hu-HU" dirty="0"/>
          </a:p>
        </p:txBody>
      </p:sp>
      <p:pic>
        <p:nvPicPr>
          <p:cNvPr id="6" name="Tartalom helye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987824" y="188640"/>
            <a:ext cx="3744416" cy="4122471"/>
          </a:xfrm>
        </p:spPr>
      </p:pic>
    </p:spTree>
    <p:extLst>
      <p:ext uri="{BB962C8B-B14F-4D97-AF65-F5344CB8AC3E}">
        <p14:creationId xmlns:p14="http://schemas.microsoft.com/office/powerpoint/2010/main" val="96870259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apforduló">
  <a:themeElements>
    <a:clrScheme name="Fényűző">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Napfordul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Napfordul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747</TotalTime>
  <Words>300</Words>
  <Application>Microsoft Office PowerPoint</Application>
  <PresentationFormat>Diavetítés a képernyőre (4:3 oldalarány)</PresentationFormat>
  <Paragraphs>18</Paragraphs>
  <Slides>10</Slides>
  <Notes>0</Notes>
  <HiddenSlides>0</HiddenSlides>
  <MMClips>0</MMClips>
  <ScaleCrop>false</ScaleCrop>
  <HeadingPairs>
    <vt:vector size="4" baseType="variant">
      <vt:variant>
        <vt:lpstr>Téma</vt:lpstr>
      </vt:variant>
      <vt:variant>
        <vt:i4>1</vt:i4>
      </vt:variant>
      <vt:variant>
        <vt:lpstr>Diacímek</vt:lpstr>
      </vt:variant>
      <vt:variant>
        <vt:i4>10</vt:i4>
      </vt:variant>
    </vt:vector>
  </HeadingPairs>
  <TitlesOfParts>
    <vt:vector size="11" baseType="lpstr">
      <vt:lpstr>Napforduló</vt:lpstr>
      <vt:lpstr>   Der Jeans</vt:lpstr>
      <vt:lpstr>              Inhaltsverzeichnis</vt:lpstr>
      <vt:lpstr>Die perfekte Jeans</vt:lpstr>
      <vt:lpstr>Für die Menschen ist die Jeans…</vt:lpstr>
      <vt:lpstr>Änderungen in den Jeans</vt:lpstr>
      <vt:lpstr>Levi Strauss hat die Jeans erfunden. Idolen hatten Jeans auch gern, wie Elvis Presley oder James Dean. Man hatte die Jeans gern, weil es ganz natürlich war.  Es gibt viele Formen der Jeans. Secondhand ist eine Effekt, die man künstlich und maschinell erreichen kann. Clochard und Reiter sind Stielvariante der Jeans.</vt:lpstr>
      <vt:lpstr>Varienten der Jeans</vt:lpstr>
      <vt:lpstr>Recyceln die Jeans</vt:lpstr>
      <vt:lpstr>PowerPoint bemutató</vt:lpstr>
      <vt:lpstr>Dank für das Betrachten!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Jeans</dc:title>
  <dc:creator>arpi</dc:creator>
  <cp:lastModifiedBy>arpi</cp:lastModifiedBy>
  <cp:revision>42</cp:revision>
  <dcterms:created xsi:type="dcterms:W3CDTF">2016-03-30T17:12:59Z</dcterms:created>
  <dcterms:modified xsi:type="dcterms:W3CDTF">2016-04-08T20:20:16Z</dcterms:modified>
</cp:coreProperties>
</file>